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3817" autoAdjust="0"/>
  </p:normalViewPr>
  <p:slideViewPr>
    <p:cSldViewPr snapToGrid="0" snapToObjects="1"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26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26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55312F7-98D1-B744-978F-0EB3C0A51230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821505"/>
            <a:ext cx="5511800" cy="3944869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40"/>
            <a:ext cx="2985558" cy="5026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6040"/>
            <a:ext cx="2985558" cy="5026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E9211E9-0B11-8541-BA5E-675ADF8A1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3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211E9-0B11-8541-BA5E-675ADF8A1F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9211E9-0B11-8541-BA5E-675ADF8A1F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0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3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1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7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4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AEB9-46F8-DB4A-A37F-74EDAF01C999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06D5-3AEF-8343-8A77-C73D9AAA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3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B4B2EFF-45C9-4D12-8A53-63BCE47F7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6" y="160421"/>
            <a:ext cx="8887327" cy="622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6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97F495-F855-4C25-94E9-0D93FED3A4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001" b="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 England</dc:creator>
  <cp:lastModifiedBy>Cedric Burke</cp:lastModifiedBy>
  <cp:revision>20</cp:revision>
  <cp:lastPrinted>2020-04-23T07:22:12Z</cp:lastPrinted>
  <dcterms:created xsi:type="dcterms:W3CDTF">2016-08-19T11:35:15Z</dcterms:created>
  <dcterms:modified xsi:type="dcterms:W3CDTF">2020-04-23T07:24:04Z</dcterms:modified>
</cp:coreProperties>
</file>