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sldIdLst>
    <p:sldId id="257" r:id="rId4"/>
    <p:sldId id="258"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E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07" autoAdjust="0"/>
  </p:normalViewPr>
  <p:slideViewPr>
    <p:cSldViewPr snapToGrid="0" snapToObjects="1">
      <p:cViewPr varScale="1">
        <p:scale>
          <a:sx n="114" d="100"/>
          <a:sy n="114" d="100"/>
        </p:scale>
        <p:origin x="150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2.xml"/><Relationship Id="rId4" Type="http://schemas.openxmlformats.org/officeDocument/2006/relationships/slide" Target="slides/slide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324E4D-21EC-794C-901E-0155727C9EBC}"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78A3C0-2FD4-0C42-B56E-815F8EFA9BA0}" type="slidenum">
              <a:rPr lang="en-US" smtClean="0"/>
              <a:t>‹#›</a:t>
            </a:fld>
            <a:endParaRPr lang="en-US"/>
          </a:p>
        </p:txBody>
      </p:sp>
    </p:spTree>
    <p:extLst>
      <p:ext uri="{BB962C8B-B14F-4D97-AF65-F5344CB8AC3E}">
        <p14:creationId xmlns:p14="http://schemas.microsoft.com/office/powerpoint/2010/main" val="135076674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324E4D-21EC-794C-901E-0155727C9EBC}"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78A3C0-2FD4-0C42-B56E-815F8EFA9BA0}" type="slidenum">
              <a:rPr lang="en-US" smtClean="0"/>
              <a:t>‹#›</a:t>
            </a:fld>
            <a:endParaRPr lang="en-US"/>
          </a:p>
        </p:txBody>
      </p:sp>
    </p:spTree>
    <p:extLst>
      <p:ext uri="{BB962C8B-B14F-4D97-AF65-F5344CB8AC3E}">
        <p14:creationId xmlns:p14="http://schemas.microsoft.com/office/powerpoint/2010/main" val="237820361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324E4D-21EC-794C-901E-0155727C9EBC}"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78A3C0-2FD4-0C42-B56E-815F8EFA9BA0}" type="slidenum">
              <a:rPr lang="en-US" smtClean="0"/>
              <a:t>‹#›</a:t>
            </a:fld>
            <a:endParaRPr lang="en-US"/>
          </a:p>
        </p:txBody>
      </p:sp>
    </p:spTree>
    <p:extLst>
      <p:ext uri="{BB962C8B-B14F-4D97-AF65-F5344CB8AC3E}">
        <p14:creationId xmlns:p14="http://schemas.microsoft.com/office/powerpoint/2010/main" val="920509235"/>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A5C42DCF-011A-1449-AD05-1B8DE3C34E10}"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10A58-1784-E844-A09F-EA8144FC6766}" type="slidenum">
              <a:rPr lang="en-US" smtClean="0"/>
              <a:t>‹#›</a:t>
            </a:fld>
            <a:endParaRPr lang="en-US"/>
          </a:p>
        </p:txBody>
      </p:sp>
    </p:spTree>
    <p:extLst>
      <p:ext uri="{BB962C8B-B14F-4D97-AF65-F5344CB8AC3E}">
        <p14:creationId xmlns:p14="http://schemas.microsoft.com/office/powerpoint/2010/main" val="2143718718"/>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5C42DCF-011A-1449-AD05-1B8DE3C34E10}"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10A58-1784-E844-A09F-EA8144FC6766}" type="slidenum">
              <a:rPr lang="en-US" smtClean="0"/>
              <a:t>‹#›</a:t>
            </a:fld>
            <a:endParaRPr lang="en-US"/>
          </a:p>
        </p:txBody>
      </p:sp>
    </p:spTree>
    <p:extLst>
      <p:ext uri="{BB962C8B-B14F-4D97-AF65-F5344CB8AC3E}">
        <p14:creationId xmlns:p14="http://schemas.microsoft.com/office/powerpoint/2010/main" val="146148492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5C42DCF-011A-1449-AD05-1B8DE3C34E10}"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10A58-1784-E844-A09F-EA8144FC6766}" type="slidenum">
              <a:rPr lang="en-US" smtClean="0"/>
              <a:t>‹#›</a:t>
            </a:fld>
            <a:endParaRPr lang="en-US"/>
          </a:p>
        </p:txBody>
      </p:sp>
    </p:spTree>
    <p:extLst>
      <p:ext uri="{BB962C8B-B14F-4D97-AF65-F5344CB8AC3E}">
        <p14:creationId xmlns:p14="http://schemas.microsoft.com/office/powerpoint/2010/main" val="3365395233"/>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A5C42DCF-011A-1449-AD05-1B8DE3C34E10}"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F10A58-1784-E844-A09F-EA8144FC6766}" type="slidenum">
              <a:rPr lang="en-US" smtClean="0"/>
              <a:t>‹#›</a:t>
            </a:fld>
            <a:endParaRPr lang="en-US"/>
          </a:p>
        </p:txBody>
      </p:sp>
    </p:spTree>
    <p:extLst>
      <p:ext uri="{BB962C8B-B14F-4D97-AF65-F5344CB8AC3E}">
        <p14:creationId xmlns:p14="http://schemas.microsoft.com/office/powerpoint/2010/main" val="3375447085"/>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A5C42DCF-011A-1449-AD05-1B8DE3C34E10}" type="datetimeFigureOut">
              <a:rPr lang="en-US" smtClean="0"/>
              <a:t>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F10A58-1784-E844-A09F-EA8144FC6766}" type="slidenum">
              <a:rPr lang="en-US" smtClean="0"/>
              <a:t>‹#›</a:t>
            </a:fld>
            <a:endParaRPr lang="en-US"/>
          </a:p>
        </p:txBody>
      </p:sp>
    </p:spTree>
    <p:extLst>
      <p:ext uri="{BB962C8B-B14F-4D97-AF65-F5344CB8AC3E}">
        <p14:creationId xmlns:p14="http://schemas.microsoft.com/office/powerpoint/2010/main" val="3252973656"/>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A5C42DCF-011A-1449-AD05-1B8DE3C34E10}" type="datetimeFigureOut">
              <a:rPr lang="en-US" smtClean="0"/>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F10A58-1784-E844-A09F-EA8144FC6766}" type="slidenum">
              <a:rPr lang="en-US" smtClean="0"/>
              <a:t>‹#›</a:t>
            </a:fld>
            <a:endParaRPr lang="en-US"/>
          </a:p>
        </p:txBody>
      </p:sp>
    </p:spTree>
    <p:extLst>
      <p:ext uri="{BB962C8B-B14F-4D97-AF65-F5344CB8AC3E}">
        <p14:creationId xmlns:p14="http://schemas.microsoft.com/office/powerpoint/2010/main" val="3542294066"/>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C42DCF-011A-1449-AD05-1B8DE3C34E10}" type="datetimeFigureOut">
              <a:rPr lang="en-US" smtClean="0"/>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F10A58-1784-E844-A09F-EA8144FC6766}" type="slidenum">
              <a:rPr lang="en-US" smtClean="0"/>
              <a:t>‹#›</a:t>
            </a:fld>
            <a:endParaRPr lang="en-US"/>
          </a:p>
        </p:txBody>
      </p:sp>
    </p:spTree>
    <p:extLst>
      <p:ext uri="{BB962C8B-B14F-4D97-AF65-F5344CB8AC3E}">
        <p14:creationId xmlns:p14="http://schemas.microsoft.com/office/powerpoint/2010/main" val="3477801928"/>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5C42DCF-011A-1449-AD05-1B8DE3C34E10}"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F10A58-1784-E844-A09F-EA8144FC6766}" type="slidenum">
              <a:rPr lang="en-US" smtClean="0"/>
              <a:t>‹#›</a:t>
            </a:fld>
            <a:endParaRPr lang="en-US"/>
          </a:p>
        </p:txBody>
      </p:sp>
    </p:spTree>
    <p:extLst>
      <p:ext uri="{BB962C8B-B14F-4D97-AF65-F5344CB8AC3E}">
        <p14:creationId xmlns:p14="http://schemas.microsoft.com/office/powerpoint/2010/main" val="378492599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324E4D-21EC-794C-901E-0155727C9EBC}"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78A3C0-2FD4-0C42-B56E-815F8EFA9BA0}" type="slidenum">
              <a:rPr lang="en-US" smtClean="0"/>
              <a:t>‹#›</a:t>
            </a:fld>
            <a:endParaRPr lang="en-US"/>
          </a:p>
        </p:txBody>
      </p:sp>
    </p:spTree>
    <p:extLst>
      <p:ext uri="{BB962C8B-B14F-4D97-AF65-F5344CB8AC3E}">
        <p14:creationId xmlns:p14="http://schemas.microsoft.com/office/powerpoint/2010/main" val="2148953856"/>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5C42DCF-011A-1449-AD05-1B8DE3C34E10}"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F10A58-1784-E844-A09F-EA8144FC6766}" type="slidenum">
              <a:rPr lang="en-US" smtClean="0"/>
              <a:t>‹#›</a:t>
            </a:fld>
            <a:endParaRPr lang="en-US"/>
          </a:p>
        </p:txBody>
      </p:sp>
    </p:spTree>
    <p:extLst>
      <p:ext uri="{BB962C8B-B14F-4D97-AF65-F5344CB8AC3E}">
        <p14:creationId xmlns:p14="http://schemas.microsoft.com/office/powerpoint/2010/main" val="4012175767"/>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5C42DCF-011A-1449-AD05-1B8DE3C34E10}"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10A58-1784-E844-A09F-EA8144FC6766}" type="slidenum">
              <a:rPr lang="en-US" smtClean="0"/>
              <a:t>‹#›</a:t>
            </a:fld>
            <a:endParaRPr lang="en-US"/>
          </a:p>
        </p:txBody>
      </p:sp>
    </p:spTree>
    <p:extLst>
      <p:ext uri="{BB962C8B-B14F-4D97-AF65-F5344CB8AC3E}">
        <p14:creationId xmlns:p14="http://schemas.microsoft.com/office/powerpoint/2010/main" val="3809875086"/>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5C42DCF-011A-1449-AD05-1B8DE3C34E10}"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10A58-1784-E844-A09F-EA8144FC6766}" type="slidenum">
              <a:rPr lang="en-US" smtClean="0"/>
              <a:t>‹#›</a:t>
            </a:fld>
            <a:endParaRPr lang="en-US"/>
          </a:p>
        </p:txBody>
      </p:sp>
    </p:spTree>
    <p:extLst>
      <p:ext uri="{BB962C8B-B14F-4D97-AF65-F5344CB8AC3E}">
        <p14:creationId xmlns:p14="http://schemas.microsoft.com/office/powerpoint/2010/main" val="1318956224"/>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9A928960-4599-1846-8859-9502622C8DEE}"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921EF-343B-1949-ACEC-D1ECABBF7FB0}" type="slidenum">
              <a:rPr lang="en-US" smtClean="0"/>
              <a:t>‹#›</a:t>
            </a:fld>
            <a:endParaRPr lang="en-US"/>
          </a:p>
        </p:txBody>
      </p:sp>
    </p:spTree>
    <p:extLst>
      <p:ext uri="{BB962C8B-B14F-4D97-AF65-F5344CB8AC3E}">
        <p14:creationId xmlns:p14="http://schemas.microsoft.com/office/powerpoint/2010/main" val="2462445188"/>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A928960-4599-1846-8859-9502622C8DEE}"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921EF-343B-1949-ACEC-D1ECABBF7FB0}" type="slidenum">
              <a:rPr lang="en-US" smtClean="0"/>
              <a:t>‹#›</a:t>
            </a:fld>
            <a:endParaRPr lang="en-US"/>
          </a:p>
        </p:txBody>
      </p:sp>
    </p:spTree>
    <p:extLst>
      <p:ext uri="{BB962C8B-B14F-4D97-AF65-F5344CB8AC3E}">
        <p14:creationId xmlns:p14="http://schemas.microsoft.com/office/powerpoint/2010/main" val="1257185214"/>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A928960-4599-1846-8859-9502622C8DEE}"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921EF-343B-1949-ACEC-D1ECABBF7FB0}" type="slidenum">
              <a:rPr lang="en-US" smtClean="0"/>
              <a:t>‹#›</a:t>
            </a:fld>
            <a:endParaRPr lang="en-US"/>
          </a:p>
        </p:txBody>
      </p:sp>
    </p:spTree>
    <p:extLst>
      <p:ext uri="{BB962C8B-B14F-4D97-AF65-F5344CB8AC3E}">
        <p14:creationId xmlns:p14="http://schemas.microsoft.com/office/powerpoint/2010/main" val="417330168"/>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9A928960-4599-1846-8859-9502622C8DEE}"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921EF-343B-1949-ACEC-D1ECABBF7FB0}" type="slidenum">
              <a:rPr lang="en-US" smtClean="0"/>
              <a:t>‹#›</a:t>
            </a:fld>
            <a:endParaRPr lang="en-US"/>
          </a:p>
        </p:txBody>
      </p:sp>
    </p:spTree>
    <p:extLst>
      <p:ext uri="{BB962C8B-B14F-4D97-AF65-F5344CB8AC3E}">
        <p14:creationId xmlns:p14="http://schemas.microsoft.com/office/powerpoint/2010/main" val="1749031986"/>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9A928960-4599-1846-8859-9502622C8DEE}" type="datetimeFigureOut">
              <a:rPr lang="en-US" smtClean="0"/>
              <a:t>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4921EF-343B-1949-ACEC-D1ECABBF7FB0}" type="slidenum">
              <a:rPr lang="en-US" smtClean="0"/>
              <a:t>‹#›</a:t>
            </a:fld>
            <a:endParaRPr lang="en-US"/>
          </a:p>
        </p:txBody>
      </p:sp>
    </p:spTree>
    <p:extLst>
      <p:ext uri="{BB962C8B-B14F-4D97-AF65-F5344CB8AC3E}">
        <p14:creationId xmlns:p14="http://schemas.microsoft.com/office/powerpoint/2010/main" val="4277711127"/>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A928960-4599-1846-8859-9502622C8DEE}" type="datetimeFigureOut">
              <a:rPr lang="en-US" smtClean="0"/>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4921EF-343B-1949-ACEC-D1ECABBF7FB0}" type="slidenum">
              <a:rPr lang="en-US" smtClean="0"/>
              <a:t>‹#›</a:t>
            </a:fld>
            <a:endParaRPr lang="en-US"/>
          </a:p>
        </p:txBody>
      </p:sp>
    </p:spTree>
    <p:extLst>
      <p:ext uri="{BB962C8B-B14F-4D97-AF65-F5344CB8AC3E}">
        <p14:creationId xmlns:p14="http://schemas.microsoft.com/office/powerpoint/2010/main" val="66772085"/>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928960-4599-1846-8859-9502622C8DEE}" type="datetimeFigureOut">
              <a:rPr lang="en-US" smtClean="0"/>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4921EF-343B-1949-ACEC-D1ECABBF7FB0}" type="slidenum">
              <a:rPr lang="en-US" smtClean="0"/>
              <a:t>‹#›</a:t>
            </a:fld>
            <a:endParaRPr lang="en-US"/>
          </a:p>
        </p:txBody>
      </p:sp>
    </p:spTree>
    <p:extLst>
      <p:ext uri="{BB962C8B-B14F-4D97-AF65-F5344CB8AC3E}">
        <p14:creationId xmlns:p14="http://schemas.microsoft.com/office/powerpoint/2010/main" val="410661634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324E4D-21EC-794C-901E-0155727C9EBC}"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78A3C0-2FD4-0C42-B56E-815F8EFA9BA0}" type="slidenum">
              <a:rPr lang="en-US" smtClean="0"/>
              <a:t>‹#›</a:t>
            </a:fld>
            <a:endParaRPr lang="en-US"/>
          </a:p>
        </p:txBody>
      </p:sp>
    </p:spTree>
    <p:extLst>
      <p:ext uri="{BB962C8B-B14F-4D97-AF65-F5344CB8AC3E}">
        <p14:creationId xmlns:p14="http://schemas.microsoft.com/office/powerpoint/2010/main" val="172181613"/>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A928960-4599-1846-8859-9502622C8DEE}"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921EF-343B-1949-ACEC-D1ECABBF7FB0}" type="slidenum">
              <a:rPr lang="en-US" smtClean="0"/>
              <a:t>‹#›</a:t>
            </a:fld>
            <a:endParaRPr lang="en-US"/>
          </a:p>
        </p:txBody>
      </p:sp>
    </p:spTree>
    <p:extLst>
      <p:ext uri="{BB962C8B-B14F-4D97-AF65-F5344CB8AC3E}">
        <p14:creationId xmlns:p14="http://schemas.microsoft.com/office/powerpoint/2010/main" val="1715975883"/>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A928960-4599-1846-8859-9502622C8DEE}"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921EF-343B-1949-ACEC-D1ECABBF7FB0}" type="slidenum">
              <a:rPr lang="en-US" smtClean="0"/>
              <a:t>‹#›</a:t>
            </a:fld>
            <a:endParaRPr lang="en-US"/>
          </a:p>
        </p:txBody>
      </p:sp>
    </p:spTree>
    <p:extLst>
      <p:ext uri="{BB962C8B-B14F-4D97-AF65-F5344CB8AC3E}">
        <p14:creationId xmlns:p14="http://schemas.microsoft.com/office/powerpoint/2010/main" val="244741213"/>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A928960-4599-1846-8859-9502622C8DEE}"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921EF-343B-1949-ACEC-D1ECABBF7FB0}" type="slidenum">
              <a:rPr lang="en-US" smtClean="0"/>
              <a:t>‹#›</a:t>
            </a:fld>
            <a:endParaRPr lang="en-US"/>
          </a:p>
        </p:txBody>
      </p:sp>
    </p:spTree>
    <p:extLst>
      <p:ext uri="{BB962C8B-B14F-4D97-AF65-F5344CB8AC3E}">
        <p14:creationId xmlns:p14="http://schemas.microsoft.com/office/powerpoint/2010/main" val="1201824180"/>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A928960-4599-1846-8859-9502622C8DEE}"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921EF-343B-1949-ACEC-D1ECABBF7FB0}" type="slidenum">
              <a:rPr lang="en-US" smtClean="0"/>
              <a:t>‹#›</a:t>
            </a:fld>
            <a:endParaRPr lang="en-US"/>
          </a:p>
        </p:txBody>
      </p:sp>
    </p:spTree>
    <p:extLst>
      <p:ext uri="{BB962C8B-B14F-4D97-AF65-F5344CB8AC3E}">
        <p14:creationId xmlns:p14="http://schemas.microsoft.com/office/powerpoint/2010/main" val="219482182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324E4D-21EC-794C-901E-0155727C9EBC}"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78A3C0-2FD4-0C42-B56E-815F8EFA9BA0}" type="slidenum">
              <a:rPr lang="en-US" smtClean="0"/>
              <a:t>‹#›</a:t>
            </a:fld>
            <a:endParaRPr lang="en-US"/>
          </a:p>
        </p:txBody>
      </p:sp>
    </p:spTree>
    <p:extLst>
      <p:ext uri="{BB962C8B-B14F-4D97-AF65-F5344CB8AC3E}">
        <p14:creationId xmlns:p14="http://schemas.microsoft.com/office/powerpoint/2010/main" val="319334200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324E4D-21EC-794C-901E-0155727C9EBC}" type="datetimeFigureOut">
              <a:rPr lang="en-US" smtClean="0"/>
              <a:t>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78A3C0-2FD4-0C42-B56E-815F8EFA9BA0}" type="slidenum">
              <a:rPr lang="en-US" smtClean="0"/>
              <a:t>‹#›</a:t>
            </a:fld>
            <a:endParaRPr lang="en-US"/>
          </a:p>
        </p:txBody>
      </p:sp>
    </p:spTree>
    <p:extLst>
      <p:ext uri="{BB962C8B-B14F-4D97-AF65-F5344CB8AC3E}">
        <p14:creationId xmlns:p14="http://schemas.microsoft.com/office/powerpoint/2010/main" val="385423918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324E4D-21EC-794C-901E-0155727C9EBC}" type="datetimeFigureOut">
              <a:rPr lang="en-US" smtClean="0"/>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78A3C0-2FD4-0C42-B56E-815F8EFA9BA0}" type="slidenum">
              <a:rPr lang="en-US" smtClean="0"/>
              <a:t>‹#›</a:t>
            </a:fld>
            <a:endParaRPr lang="en-US"/>
          </a:p>
        </p:txBody>
      </p:sp>
    </p:spTree>
    <p:extLst>
      <p:ext uri="{BB962C8B-B14F-4D97-AF65-F5344CB8AC3E}">
        <p14:creationId xmlns:p14="http://schemas.microsoft.com/office/powerpoint/2010/main" val="281398291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324E4D-21EC-794C-901E-0155727C9EBC}" type="datetimeFigureOut">
              <a:rPr lang="en-US" smtClean="0"/>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78A3C0-2FD4-0C42-B56E-815F8EFA9BA0}" type="slidenum">
              <a:rPr lang="en-US" smtClean="0"/>
              <a:t>‹#›</a:t>
            </a:fld>
            <a:endParaRPr lang="en-US"/>
          </a:p>
        </p:txBody>
      </p:sp>
    </p:spTree>
    <p:extLst>
      <p:ext uri="{BB962C8B-B14F-4D97-AF65-F5344CB8AC3E}">
        <p14:creationId xmlns:p14="http://schemas.microsoft.com/office/powerpoint/2010/main" val="158458389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324E4D-21EC-794C-901E-0155727C9EBC}"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78A3C0-2FD4-0C42-B56E-815F8EFA9BA0}" type="slidenum">
              <a:rPr lang="en-US" smtClean="0"/>
              <a:t>‹#›</a:t>
            </a:fld>
            <a:endParaRPr lang="en-US"/>
          </a:p>
        </p:txBody>
      </p:sp>
    </p:spTree>
    <p:extLst>
      <p:ext uri="{BB962C8B-B14F-4D97-AF65-F5344CB8AC3E}">
        <p14:creationId xmlns:p14="http://schemas.microsoft.com/office/powerpoint/2010/main" val="293039126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324E4D-21EC-794C-901E-0155727C9EBC}"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78A3C0-2FD4-0C42-B56E-815F8EFA9BA0}" type="slidenum">
              <a:rPr lang="en-US" smtClean="0"/>
              <a:t>‹#›</a:t>
            </a:fld>
            <a:endParaRPr lang="en-US"/>
          </a:p>
        </p:txBody>
      </p:sp>
    </p:spTree>
    <p:extLst>
      <p:ext uri="{BB962C8B-B14F-4D97-AF65-F5344CB8AC3E}">
        <p14:creationId xmlns:p14="http://schemas.microsoft.com/office/powerpoint/2010/main" val="395461228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lack_Slide.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24E4D-21EC-794C-901E-0155727C9EBC}" type="datetimeFigureOut">
              <a:rPr lang="en-US" smtClean="0"/>
              <a:t>1/29/2020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78A3C0-2FD4-0C42-B56E-815F8EFA9BA0}" type="slidenum">
              <a:rPr lang="en-US" smtClean="0"/>
              <a:t>‹#›</a:t>
            </a:fld>
            <a:endParaRPr lang="en-US"/>
          </a:p>
        </p:txBody>
      </p:sp>
    </p:spTree>
    <p:extLst>
      <p:ext uri="{BB962C8B-B14F-4D97-AF65-F5344CB8AC3E}">
        <p14:creationId xmlns:p14="http://schemas.microsoft.com/office/powerpoint/2010/main" val="1735783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Grey_Slide.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42DCF-011A-1449-AD05-1B8DE3C34E10}" type="datetimeFigureOut">
              <a:rPr lang="en-US" smtClean="0"/>
              <a:t>1/29/2020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F10A58-1784-E844-A09F-EA8144FC6766}" type="slidenum">
              <a:rPr lang="en-US" smtClean="0"/>
              <a:t>‹#›</a:t>
            </a:fld>
            <a:endParaRPr lang="en-US"/>
          </a:p>
        </p:txBody>
      </p:sp>
    </p:spTree>
    <p:extLst>
      <p:ext uri="{BB962C8B-B14F-4D97-AF65-F5344CB8AC3E}">
        <p14:creationId xmlns:p14="http://schemas.microsoft.com/office/powerpoint/2010/main" val="1566990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28960-4599-1846-8859-9502622C8DEE}" type="datetimeFigureOut">
              <a:rPr lang="en-US" smtClean="0"/>
              <a:t>1/29/2020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921EF-343B-1949-ACEC-D1ECABBF7FB0}" type="slidenum">
              <a:rPr lang="en-US" smtClean="0"/>
              <a:t>‹#›</a:t>
            </a:fld>
            <a:endParaRPr lang="en-US"/>
          </a:p>
        </p:txBody>
      </p:sp>
      <p:pic>
        <p:nvPicPr>
          <p:cNvPr id="9" name="Picture 8">
            <a:extLst>
              <a:ext uri="{FF2B5EF4-FFF2-40B4-BE49-F238E27FC236}">
                <a16:creationId xmlns:a16="http://schemas.microsoft.com/office/drawing/2014/main" id="{340A224B-0B52-1B45-B2A9-7313192B20B2}"/>
              </a:ext>
            </a:extLst>
          </p:cNvPr>
          <p:cNvPicPr>
            <a:picLocks noChangeAspect="1"/>
          </p:cNvPicPr>
          <p:nvPr userDrawn="1"/>
        </p:nvPicPr>
        <p:blipFill>
          <a:blip r:embed="rId13"/>
          <a:stretch>
            <a:fillRect/>
          </a:stretch>
        </p:blipFill>
        <p:spPr>
          <a:xfrm>
            <a:off x="0" y="0"/>
            <a:ext cx="9144000" cy="6858000"/>
          </a:xfrm>
          <a:prstGeom prst="rect">
            <a:avLst/>
          </a:prstGeom>
        </p:spPr>
      </p:pic>
    </p:spTree>
    <p:extLst>
      <p:ext uri="{BB962C8B-B14F-4D97-AF65-F5344CB8AC3E}">
        <p14:creationId xmlns:p14="http://schemas.microsoft.com/office/powerpoint/2010/main" val="40893095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9.xml"/><Relationship Id="rId5" Type="http://schemas.openxmlformats.org/officeDocument/2006/relationships/image" Target="../media/image6.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57853A-2ADA-8640-BF0A-F9862EBF3473}"/>
              </a:ext>
            </a:extLst>
          </p:cNvPr>
          <p:cNvPicPr>
            <a:picLocks noChangeAspect="1"/>
          </p:cNvPicPr>
          <p:nvPr/>
        </p:nvPicPr>
        <p:blipFill>
          <a:blip r:embed="rId2"/>
          <a:stretch>
            <a:fillRect/>
          </a:stretch>
        </p:blipFill>
        <p:spPr>
          <a:xfrm>
            <a:off x="0" y="0"/>
            <a:ext cx="9144000" cy="6858000"/>
          </a:xfrm>
          <a:prstGeom prst="rect">
            <a:avLst/>
          </a:prstGeom>
        </p:spPr>
      </p:pic>
      <p:grpSp>
        <p:nvGrpSpPr>
          <p:cNvPr id="7" name="Group 6">
            <a:extLst>
              <a:ext uri="{FF2B5EF4-FFF2-40B4-BE49-F238E27FC236}">
                <a16:creationId xmlns:a16="http://schemas.microsoft.com/office/drawing/2014/main" id="{F9E72BC4-7975-4AB3-BFB4-6096D499AA49}"/>
              </a:ext>
            </a:extLst>
          </p:cNvPr>
          <p:cNvGrpSpPr/>
          <p:nvPr/>
        </p:nvGrpSpPr>
        <p:grpSpPr>
          <a:xfrm>
            <a:off x="704676" y="984969"/>
            <a:ext cx="8078597" cy="5122953"/>
            <a:chOff x="704676" y="984969"/>
            <a:chExt cx="8078597" cy="5122953"/>
          </a:xfrm>
        </p:grpSpPr>
        <p:sp>
          <p:nvSpPr>
            <p:cNvPr id="2" name="TextBox 1">
              <a:extLst>
                <a:ext uri="{FF2B5EF4-FFF2-40B4-BE49-F238E27FC236}">
                  <a16:creationId xmlns:a16="http://schemas.microsoft.com/office/drawing/2014/main" id="{CBDF7FF8-89F4-4912-84B0-E69D5BBF15A2}"/>
                </a:ext>
              </a:extLst>
            </p:cNvPr>
            <p:cNvSpPr txBox="1"/>
            <p:nvPr/>
          </p:nvSpPr>
          <p:spPr>
            <a:xfrm>
              <a:off x="704676" y="984969"/>
              <a:ext cx="4093827" cy="4201150"/>
            </a:xfrm>
            <a:prstGeom prst="rect">
              <a:avLst/>
            </a:prstGeom>
            <a:noFill/>
          </p:spPr>
          <p:txBody>
            <a:bodyPr wrap="square" rtlCol="0">
              <a:spAutoFit/>
            </a:bodyPr>
            <a:lstStyle/>
            <a:p>
              <a:pPr>
                <a:lnSpc>
                  <a:spcPct val="150000"/>
                </a:lnSpc>
              </a:pPr>
              <a:r>
                <a:rPr lang="en-GB" sz="1200" dirty="0">
                  <a:solidFill>
                    <a:schemeClr val="tx1">
                      <a:lumMod val="65000"/>
                      <a:lumOff val="35000"/>
                    </a:schemeClr>
                  </a:solidFill>
                  <a:latin typeface="Calibri Light" panose="020F0302020204030204" pitchFamily="34" charset="0"/>
                  <a:cs typeface="Calibri Light" panose="020F0302020204030204" pitchFamily="34" charset="0"/>
                </a:rPr>
                <a:t>Jesus took with him Peter and James and his brother John and led them up a high mountain by themselves. There in their presence he was transfigured: his face shone like the sun and his clothes became as dazzling as light.</a:t>
              </a:r>
            </a:p>
            <a:p>
              <a:pPr>
                <a:lnSpc>
                  <a:spcPct val="150000"/>
                </a:lnSpc>
              </a:pPr>
              <a:endParaRPr lang="en-GB" sz="400" dirty="0">
                <a:solidFill>
                  <a:schemeClr val="tx1">
                    <a:lumMod val="65000"/>
                    <a:lumOff val="35000"/>
                  </a:schemeClr>
                </a:solidFill>
                <a:latin typeface="Calibri Light" panose="020F0302020204030204" pitchFamily="34" charset="0"/>
                <a:cs typeface="Calibri Light" panose="020F0302020204030204" pitchFamily="34" charset="0"/>
              </a:endParaRPr>
            </a:p>
            <a:p>
              <a:pPr>
                <a:lnSpc>
                  <a:spcPct val="150000"/>
                </a:lnSpc>
              </a:pPr>
              <a:r>
                <a:rPr lang="en-GB" sz="1200" dirty="0">
                  <a:solidFill>
                    <a:srgbClr val="DEDEDE"/>
                  </a:solidFill>
                  <a:latin typeface="Calibri Light" panose="020F0302020204030204" pitchFamily="34" charset="0"/>
                  <a:cs typeface="Calibri Light" panose="020F0302020204030204" pitchFamily="34" charset="0"/>
                </a:rPr>
                <a:t>Suddenly Moses and Elijah appeared to them; they were talking with him. Then Peter spoke to Jesus. ‘Lord,’ he said, ‘it is wonderful for us to be here; if you want me to, I will make three shelters here, one for you, one for Moses and one for Elijah.’ </a:t>
              </a:r>
            </a:p>
            <a:p>
              <a:pPr>
                <a:lnSpc>
                  <a:spcPct val="150000"/>
                </a:lnSpc>
              </a:pPr>
              <a:endParaRPr lang="en-GB" sz="400" dirty="0">
                <a:solidFill>
                  <a:srgbClr val="DEDEDE"/>
                </a:solidFill>
                <a:latin typeface="Calibri Light" panose="020F0302020204030204" pitchFamily="34" charset="0"/>
                <a:cs typeface="Calibri Light" panose="020F0302020204030204" pitchFamily="34" charset="0"/>
              </a:endParaRPr>
            </a:p>
            <a:p>
              <a:pPr>
                <a:lnSpc>
                  <a:spcPct val="150000"/>
                </a:lnSpc>
              </a:pPr>
              <a:r>
                <a:rPr lang="en-GB" sz="1200" dirty="0">
                  <a:solidFill>
                    <a:srgbClr val="DEDEDE"/>
                  </a:solidFill>
                  <a:latin typeface="Calibri Light" panose="020F0302020204030204" pitchFamily="34" charset="0"/>
                  <a:cs typeface="Calibri Light" panose="020F0302020204030204" pitchFamily="34" charset="0"/>
                </a:rPr>
                <a:t>He was still speaking when suddenly a bright cloud covered them with shadow, and suddenly from the cloud there came a voice which said, ‘This is my Son, the Beloved; he enjoys my favour. Listen to him.’</a:t>
              </a:r>
            </a:p>
            <a:p>
              <a:endParaRPr lang="en-GB" sz="1100" dirty="0">
                <a:solidFill>
                  <a:srgbClr val="DEDEDE"/>
                </a:solidFill>
                <a:latin typeface="Calibri Light" panose="020F0302020204030204" pitchFamily="34" charset="0"/>
                <a:cs typeface="Calibri Light" panose="020F0302020204030204" pitchFamily="34" charset="0"/>
              </a:endParaRPr>
            </a:p>
            <a:p>
              <a:r>
                <a:rPr lang="en-GB" sz="1000" dirty="0">
                  <a:solidFill>
                    <a:srgbClr val="DEDEDE"/>
                  </a:solidFill>
                  <a:latin typeface="Calibri Light" panose="020F0302020204030204" pitchFamily="34" charset="0"/>
                  <a:cs typeface="Calibri Light" panose="020F0302020204030204" pitchFamily="34" charset="0"/>
                </a:rPr>
                <a:t>Matthew 17:1-5</a:t>
              </a:r>
            </a:p>
            <a:p>
              <a:endParaRPr lang="en-GB" dirty="0"/>
            </a:p>
          </p:txBody>
        </p:sp>
        <p:pic>
          <p:nvPicPr>
            <p:cNvPr id="10" name="Picture 9" descr="Image result for The Transfiguration">
              <a:extLst>
                <a:ext uri="{FF2B5EF4-FFF2-40B4-BE49-F238E27FC236}">
                  <a16:creationId xmlns:a16="http://schemas.microsoft.com/office/drawing/2014/main" id="{A7F2511E-E618-4EEC-AD33-A0102C643EF6}"/>
                </a:ext>
              </a:extLst>
            </p:cNvPr>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603847" y="1808555"/>
              <a:ext cx="3179426" cy="4299367"/>
            </a:xfrm>
            <a:prstGeom prst="rect">
              <a:avLst/>
            </a:prstGeom>
            <a:noFill/>
            <a:ln>
              <a:noFill/>
            </a:ln>
          </p:spPr>
        </p:pic>
      </p:grpSp>
      <p:sp>
        <p:nvSpPr>
          <p:cNvPr id="12" name="TextBox 11">
            <a:extLst>
              <a:ext uri="{FF2B5EF4-FFF2-40B4-BE49-F238E27FC236}">
                <a16:creationId xmlns:a16="http://schemas.microsoft.com/office/drawing/2014/main" id="{B6C9DC61-1280-4404-9D5D-BA5A307C67B3}"/>
              </a:ext>
            </a:extLst>
          </p:cNvPr>
          <p:cNvSpPr txBox="1"/>
          <p:nvPr/>
        </p:nvSpPr>
        <p:spPr>
          <a:xfrm>
            <a:off x="704675" y="984969"/>
            <a:ext cx="4093827" cy="4201150"/>
          </a:xfrm>
          <a:prstGeom prst="rect">
            <a:avLst/>
          </a:prstGeom>
          <a:solidFill>
            <a:schemeClr val="bg1"/>
          </a:solidFill>
        </p:spPr>
        <p:txBody>
          <a:bodyPr wrap="square" rtlCol="0">
            <a:spAutoFit/>
          </a:bodyPr>
          <a:lstStyle/>
          <a:p>
            <a:pPr>
              <a:lnSpc>
                <a:spcPct val="150000"/>
              </a:lnSpc>
            </a:pPr>
            <a:r>
              <a:rPr lang="en-GB" sz="1200" dirty="0">
                <a:solidFill>
                  <a:srgbClr val="DEDEDE"/>
                </a:solidFill>
                <a:latin typeface="Calibri Light" panose="020F0302020204030204" pitchFamily="34" charset="0"/>
                <a:cs typeface="Calibri Light" panose="020F0302020204030204" pitchFamily="34" charset="0"/>
              </a:rPr>
              <a:t>Jesus took with him Peter and James and his brother John and led them up a high mountain by themselves. There in their presence he was transfigured: his face shone like the sun and his clothes became as dazzling as light.</a:t>
            </a:r>
          </a:p>
          <a:p>
            <a:pPr>
              <a:lnSpc>
                <a:spcPct val="150000"/>
              </a:lnSpc>
            </a:pPr>
            <a:endParaRPr lang="en-GB" sz="400" dirty="0">
              <a:solidFill>
                <a:schemeClr val="tx1">
                  <a:lumMod val="65000"/>
                  <a:lumOff val="35000"/>
                </a:schemeClr>
              </a:solidFill>
              <a:latin typeface="Calibri Light" panose="020F0302020204030204" pitchFamily="34" charset="0"/>
              <a:cs typeface="Calibri Light" panose="020F0302020204030204" pitchFamily="34" charset="0"/>
            </a:endParaRPr>
          </a:p>
          <a:p>
            <a:pPr>
              <a:lnSpc>
                <a:spcPct val="150000"/>
              </a:lnSpc>
            </a:pPr>
            <a:r>
              <a:rPr lang="en-GB" sz="1200" dirty="0">
                <a:solidFill>
                  <a:schemeClr val="tx1">
                    <a:lumMod val="65000"/>
                    <a:lumOff val="35000"/>
                  </a:schemeClr>
                </a:solidFill>
                <a:latin typeface="Calibri Light" panose="020F0302020204030204" pitchFamily="34" charset="0"/>
                <a:cs typeface="Calibri Light" panose="020F0302020204030204" pitchFamily="34" charset="0"/>
              </a:rPr>
              <a:t>Suddenly Moses and Elijah appeared to them; they were talking with him. Then Peter spoke to Jesus. ‘Lord,’ he said, ‘it is wonderful for us to be here; if you want me to, I will make three shelters here, one for you, one for Moses and one for Elijah.’ </a:t>
            </a:r>
          </a:p>
          <a:p>
            <a:pPr>
              <a:lnSpc>
                <a:spcPct val="150000"/>
              </a:lnSpc>
            </a:pPr>
            <a:endParaRPr lang="en-GB" sz="400" dirty="0">
              <a:solidFill>
                <a:schemeClr val="tx1">
                  <a:lumMod val="65000"/>
                  <a:lumOff val="35000"/>
                </a:schemeClr>
              </a:solidFill>
              <a:latin typeface="Calibri Light" panose="020F0302020204030204" pitchFamily="34" charset="0"/>
              <a:cs typeface="Calibri Light" panose="020F0302020204030204" pitchFamily="34" charset="0"/>
            </a:endParaRPr>
          </a:p>
          <a:p>
            <a:pPr>
              <a:lnSpc>
                <a:spcPct val="150000"/>
              </a:lnSpc>
            </a:pPr>
            <a:r>
              <a:rPr lang="en-GB" sz="1200" dirty="0">
                <a:solidFill>
                  <a:schemeClr val="tx1">
                    <a:lumMod val="65000"/>
                    <a:lumOff val="35000"/>
                  </a:schemeClr>
                </a:solidFill>
                <a:latin typeface="Calibri Light" panose="020F0302020204030204" pitchFamily="34" charset="0"/>
                <a:cs typeface="Calibri Light" panose="020F0302020204030204" pitchFamily="34" charset="0"/>
              </a:rPr>
              <a:t>He was still speaking when suddenly a bright cloud covered them with shadow, and suddenly from the cloud there came a voice which said, ‘This is my Son, the Beloved; he enjoys my favour. Listen to him.’</a:t>
            </a:r>
          </a:p>
          <a:p>
            <a:endParaRPr lang="en-GB" sz="1100" dirty="0">
              <a:solidFill>
                <a:schemeClr val="tx1">
                  <a:lumMod val="65000"/>
                  <a:lumOff val="35000"/>
                </a:schemeClr>
              </a:solidFill>
              <a:latin typeface="Calibri Light" panose="020F0302020204030204" pitchFamily="34" charset="0"/>
              <a:cs typeface="Calibri Light" panose="020F0302020204030204" pitchFamily="34" charset="0"/>
            </a:endParaRPr>
          </a:p>
          <a:p>
            <a:r>
              <a:rPr lang="en-GB" sz="1000" dirty="0">
                <a:solidFill>
                  <a:schemeClr val="tx1">
                    <a:lumMod val="65000"/>
                    <a:lumOff val="35000"/>
                  </a:schemeClr>
                </a:solidFill>
                <a:latin typeface="Calibri Light" panose="020F0302020204030204" pitchFamily="34" charset="0"/>
                <a:cs typeface="Calibri Light" panose="020F0302020204030204" pitchFamily="34" charset="0"/>
              </a:rPr>
              <a:t>Matthew 17:1-5</a:t>
            </a:r>
          </a:p>
          <a:p>
            <a:endParaRPr lang="en-GB" dirty="0"/>
          </a:p>
        </p:txBody>
      </p:sp>
      <p:pic>
        <p:nvPicPr>
          <p:cNvPr id="11" name="Picture 10">
            <a:extLst>
              <a:ext uri="{FF2B5EF4-FFF2-40B4-BE49-F238E27FC236}">
                <a16:creationId xmlns:a16="http://schemas.microsoft.com/office/drawing/2014/main" id="{B80522EB-3083-464B-80CF-FDDA84124A1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
          <a:stretch/>
        </p:blipFill>
        <p:spPr>
          <a:xfrm>
            <a:off x="5603847" y="1808554"/>
            <a:ext cx="3179426" cy="4299367"/>
          </a:xfrm>
          <a:prstGeom prst="rect">
            <a:avLst/>
          </a:prstGeom>
        </p:spPr>
      </p:pic>
    </p:spTree>
    <p:extLst>
      <p:ext uri="{BB962C8B-B14F-4D97-AF65-F5344CB8AC3E}">
        <p14:creationId xmlns:p14="http://schemas.microsoft.com/office/powerpoint/2010/main" val="13638948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57853A-2ADA-8640-BF0A-F9862EBF3473}"/>
              </a:ext>
            </a:extLst>
          </p:cNvPr>
          <p:cNvPicPr>
            <a:picLocks noChangeAspect="1"/>
          </p:cNvPicPr>
          <p:nvPr/>
        </p:nvPicPr>
        <p:blipFill>
          <a:blip r:embed="rId2"/>
          <a:stretch>
            <a:fill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8E846E6A-43A9-4A0F-8247-9190891A2CE6}"/>
              </a:ext>
            </a:extLst>
          </p:cNvPr>
          <p:cNvSpPr txBox="1"/>
          <p:nvPr/>
        </p:nvSpPr>
        <p:spPr>
          <a:xfrm>
            <a:off x="6583277" y="5666639"/>
            <a:ext cx="2164359" cy="215444"/>
          </a:xfrm>
          <a:prstGeom prst="rect">
            <a:avLst/>
          </a:prstGeom>
          <a:noFill/>
        </p:spPr>
        <p:txBody>
          <a:bodyPr wrap="square" rtlCol="0">
            <a:spAutoFit/>
          </a:bodyPr>
          <a:lstStyle/>
          <a:p>
            <a:pPr algn="r"/>
            <a:r>
              <a:rPr lang="en-GB" sz="800" dirty="0">
                <a:solidFill>
                  <a:schemeClr val="bg1">
                    <a:lumMod val="50000"/>
                  </a:schemeClr>
                </a:solidFill>
                <a:latin typeface="Calibri Light" panose="020F0302020204030204" pitchFamily="34" charset="0"/>
                <a:cs typeface="Calibri Light" panose="020F0302020204030204" pitchFamily="34" charset="0"/>
              </a:rPr>
              <a:t> </a:t>
            </a:r>
            <a:r>
              <a:rPr lang="en-GB" sz="600" dirty="0">
                <a:solidFill>
                  <a:schemeClr val="bg1">
                    <a:lumMod val="95000"/>
                  </a:schemeClr>
                </a:solidFill>
                <a:latin typeface="Calibri Light" panose="020F0302020204030204" pitchFamily="34" charset="0"/>
                <a:cs typeface="Calibri Light" panose="020F0302020204030204" pitchFamily="34" charset="0"/>
              </a:rPr>
              <a:t>Photo by Priscilla Du Preez on Unsplash</a:t>
            </a:r>
            <a:endParaRPr lang="en-GB" sz="800" u="sng" dirty="0">
              <a:solidFill>
                <a:schemeClr val="bg1">
                  <a:lumMod val="95000"/>
                </a:schemeClr>
              </a:solidFill>
              <a:latin typeface="Calibri Light" panose="020F0302020204030204" pitchFamily="34" charset="0"/>
              <a:cs typeface="Calibri Light" panose="020F0302020204030204" pitchFamily="34" charset="0"/>
            </a:endParaRPr>
          </a:p>
        </p:txBody>
      </p:sp>
      <p:pic>
        <p:nvPicPr>
          <p:cNvPr id="8" name="Picture 7">
            <a:extLst>
              <a:ext uri="{FF2B5EF4-FFF2-40B4-BE49-F238E27FC236}">
                <a16:creationId xmlns:a16="http://schemas.microsoft.com/office/drawing/2014/main" id="{D0068538-C2BE-48E5-86E4-A9F687C4898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5603847" y="1808554"/>
            <a:ext cx="3179426" cy="4299367"/>
          </a:xfrm>
          <a:prstGeom prst="rect">
            <a:avLst/>
          </a:prstGeom>
        </p:spPr>
      </p:pic>
      <p:sp>
        <p:nvSpPr>
          <p:cNvPr id="9" name="TextBox 8">
            <a:extLst>
              <a:ext uri="{FF2B5EF4-FFF2-40B4-BE49-F238E27FC236}">
                <a16:creationId xmlns:a16="http://schemas.microsoft.com/office/drawing/2014/main" id="{CB93CD15-BEAA-474F-B18A-78FF197203AF}"/>
              </a:ext>
            </a:extLst>
          </p:cNvPr>
          <p:cNvSpPr txBox="1"/>
          <p:nvPr/>
        </p:nvSpPr>
        <p:spPr>
          <a:xfrm>
            <a:off x="480254" y="966078"/>
            <a:ext cx="4242748" cy="4985980"/>
          </a:xfrm>
          <a:prstGeom prst="rect">
            <a:avLst/>
          </a:prstGeom>
          <a:solidFill>
            <a:schemeClr val="bg1"/>
          </a:solidFill>
        </p:spPr>
        <p:txBody>
          <a:bodyPr wrap="square" rtlCol="0">
            <a:spAutoFit/>
          </a:bodyPr>
          <a:lstStyle/>
          <a:p>
            <a:pPr marL="285750" lvl="0" indent="-285750">
              <a:buFont typeface="Arial" panose="020B0604020202020204" pitchFamily="34" charset="0"/>
              <a:buChar char="•"/>
            </a:pPr>
            <a:r>
              <a:rPr lang="en-GB" dirty="0">
                <a:solidFill>
                  <a:schemeClr val="tx1">
                    <a:lumMod val="65000"/>
                    <a:lumOff val="35000"/>
                  </a:schemeClr>
                </a:solidFill>
                <a:latin typeface="Calibri Light" panose="020F0302020204030204" pitchFamily="34" charset="0"/>
                <a:cs typeface="Calibri Light" panose="020F0302020204030204" pitchFamily="34" charset="0"/>
              </a:rPr>
              <a:t>Look out for, and listen, to others.</a:t>
            </a:r>
          </a:p>
          <a:p>
            <a:pPr lvl="1"/>
            <a:endParaRPr lang="en-GB" sz="600" dirty="0">
              <a:solidFill>
                <a:schemeClr val="tx1">
                  <a:lumMod val="50000"/>
                  <a:lumOff val="50000"/>
                </a:schemeClr>
              </a:solidFill>
              <a:latin typeface="Calibri Light" panose="020F0302020204030204" pitchFamily="34" charset="0"/>
              <a:cs typeface="Calibri Light" panose="020F0302020204030204" pitchFamily="34" charset="0"/>
            </a:endParaRPr>
          </a:p>
          <a:p>
            <a:pPr lvl="1"/>
            <a:r>
              <a:rPr lang="en-GB" sz="1400" dirty="0">
                <a:solidFill>
                  <a:schemeClr val="tx1">
                    <a:lumMod val="50000"/>
                    <a:lumOff val="50000"/>
                  </a:schemeClr>
                </a:solidFill>
                <a:latin typeface="Calibri Light" panose="020F0302020204030204" pitchFamily="34" charset="0"/>
                <a:cs typeface="Calibri Light" panose="020F0302020204030204" pitchFamily="34" charset="0"/>
              </a:rPr>
              <a:t>Sometimes we fail to recognise people. We might sit in their company often, but not really notice who they are. Look for opportunities to talk and listen to others.</a:t>
            </a:r>
          </a:p>
          <a:p>
            <a:pPr marL="285750" lvl="0" indent="-285750">
              <a:buFont typeface="Arial" panose="020B0604020202020204" pitchFamily="34" charset="0"/>
              <a:buChar char="•"/>
            </a:pPr>
            <a:endParaRPr lang="en-GB" sz="1400" dirty="0">
              <a:solidFill>
                <a:schemeClr val="tx1">
                  <a:lumMod val="50000"/>
                  <a:lumOff val="50000"/>
                </a:schemeClr>
              </a:solidFill>
              <a:latin typeface="Calibri Light" panose="020F0302020204030204" pitchFamily="34" charset="0"/>
              <a:cs typeface="Calibri Light" panose="020F0302020204030204" pitchFamily="34" charset="0"/>
            </a:endParaRPr>
          </a:p>
          <a:p>
            <a:pPr marL="285750" lvl="0" indent="-285750">
              <a:buFont typeface="Arial" panose="020B0604020202020204" pitchFamily="34" charset="0"/>
              <a:buChar char="•"/>
            </a:pPr>
            <a:r>
              <a:rPr lang="en-GB" dirty="0">
                <a:solidFill>
                  <a:schemeClr val="tx1">
                    <a:lumMod val="65000"/>
                    <a:lumOff val="35000"/>
                  </a:schemeClr>
                </a:solidFill>
                <a:latin typeface="Calibri Light" panose="020F0302020204030204" pitchFamily="34" charset="0"/>
                <a:cs typeface="Calibri Light" panose="020F0302020204030204" pitchFamily="34" charset="0"/>
              </a:rPr>
              <a:t>Learn from God how to listen well. </a:t>
            </a:r>
          </a:p>
          <a:p>
            <a:pPr marL="285750" lvl="0" indent="-285750">
              <a:buFont typeface="Arial" panose="020B0604020202020204" pitchFamily="34" charset="0"/>
              <a:buChar char="•"/>
            </a:pPr>
            <a:endParaRPr lang="en-GB" sz="600" dirty="0">
              <a:solidFill>
                <a:schemeClr val="tx1">
                  <a:lumMod val="50000"/>
                  <a:lumOff val="50000"/>
                </a:schemeClr>
              </a:solidFill>
              <a:latin typeface="Calibri Light" panose="020F0302020204030204" pitchFamily="34" charset="0"/>
              <a:cs typeface="Calibri Light" panose="020F0302020204030204" pitchFamily="34" charset="0"/>
            </a:endParaRPr>
          </a:p>
          <a:p>
            <a:pPr lvl="1"/>
            <a:r>
              <a:rPr lang="en-GB" sz="1400" dirty="0">
                <a:solidFill>
                  <a:schemeClr val="tx1">
                    <a:lumMod val="50000"/>
                    <a:lumOff val="50000"/>
                  </a:schemeClr>
                </a:solidFill>
                <a:latin typeface="Calibri Light" panose="020F0302020204030204" pitchFamily="34" charset="0"/>
                <a:cs typeface="Calibri Light" panose="020F0302020204030204" pitchFamily="34" charset="0"/>
              </a:rPr>
              <a:t>When we learn to listen to God through His word and in our prayer, it becomes easier to listen to people as well. Read passages from the Gospels and reflect on how Jesus listens.</a:t>
            </a:r>
          </a:p>
          <a:p>
            <a:pPr marL="285750" lvl="0" indent="-285750">
              <a:buFont typeface="Arial" panose="020B0604020202020204" pitchFamily="34" charset="0"/>
              <a:buChar char="•"/>
            </a:pPr>
            <a:endParaRPr lang="en-GB" sz="1400" dirty="0">
              <a:solidFill>
                <a:schemeClr val="tx1">
                  <a:lumMod val="50000"/>
                  <a:lumOff val="50000"/>
                </a:schemeClr>
              </a:solidFill>
              <a:latin typeface="Calibri Light" panose="020F0302020204030204" pitchFamily="34" charset="0"/>
              <a:cs typeface="Calibri Light" panose="020F0302020204030204" pitchFamily="34" charset="0"/>
            </a:endParaRPr>
          </a:p>
          <a:p>
            <a:pPr marL="285750" lvl="0" indent="-285750">
              <a:buFont typeface="Arial" panose="020B0604020202020204" pitchFamily="34" charset="0"/>
              <a:buChar char="•"/>
            </a:pPr>
            <a:r>
              <a:rPr lang="en-GB" dirty="0">
                <a:solidFill>
                  <a:schemeClr val="tx1">
                    <a:lumMod val="65000"/>
                    <a:lumOff val="35000"/>
                  </a:schemeClr>
                </a:solidFill>
                <a:latin typeface="Calibri Light" panose="020F0302020204030204" pitchFamily="34" charset="0"/>
                <a:cs typeface="Calibri Light" panose="020F0302020204030204" pitchFamily="34" charset="0"/>
              </a:rPr>
              <a:t>Respond to the needs around you with prayer and charity. </a:t>
            </a:r>
          </a:p>
          <a:p>
            <a:pPr marL="285750" lvl="0" indent="-285750">
              <a:buFont typeface="Arial" panose="020B0604020202020204" pitchFamily="34" charset="0"/>
              <a:buChar char="•"/>
            </a:pPr>
            <a:endParaRPr lang="en-GB" sz="600" dirty="0">
              <a:solidFill>
                <a:schemeClr val="tx1">
                  <a:lumMod val="50000"/>
                  <a:lumOff val="50000"/>
                </a:schemeClr>
              </a:solidFill>
              <a:latin typeface="Calibri Light" panose="020F0302020204030204" pitchFamily="34" charset="0"/>
              <a:cs typeface="Calibri Light" panose="020F0302020204030204" pitchFamily="34" charset="0"/>
            </a:endParaRPr>
          </a:p>
          <a:p>
            <a:pPr lvl="1"/>
            <a:r>
              <a:rPr lang="en-GB" sz="1400" dirty="0">
                <a:solidFill>
                  <a:schemeClr val="tx1">
                    <a:lumMod val="50000"/>
                    <a:lumOff val="50000"/>
                  </a:schemeClr>
                </a:solidFill>
                <a:latin typeface="Calibri Light" panose="020F0302020204030204" pitchFamily="34" charset="0"/>
                <a:cs typeface="Calibri Light" panose="020F0302020204030204" pitchFamily="34" charset="0"/>
              </a:rPr>
              <a:t>Giving to Missio enables you, like Antoine, to share God’s love in places of poverty and conflict. </a:t>
            </a:r>
          </a:p>
          <a:p>
            <a:pPr lvl="1"/>
            <a:endParaRPr lang="en-GB" sz="1400" dirty="0">
              <a:solidFill>
                <a:schemeClr val="tx1">
                  <a:lumMod val="50000"/>
                  <a:lumOff val="50000"/>
                </a:schemeClr>
              </a:solidFill>
              <a:latin typeface="Calibri Light" panose="020F0302020204030204" pitchFamily="34" charset="0"/>
              <a:cs typeface="Calibri Light" panose="020F0302020204030204" pitchFamily="34" charset="0"/>
            </a:endParaRPr>
          </a:p>
          <a:p>
            <a:pPr lvl="1"/>
            <a:endParaRPr lang="en-GB" sz="1400" dirty="0">
              <a:solidFill>
                <a:schemeClr val="tx1">
                  <a:lumMod val="50000"/>
                  <a:lumOff val="50000"/>
                </a:schemeClr>
              </a:solidFill>
              <a:latin typeface="Calibri Light" panose="020F0302020204030204" pitchFamily="34" charset="0"/>
              <a:cs typeface="Calibri Light" panose="020F0302020204030204" pitchFamily="34" charset="0"/>
            </a:endParaRPr>
          </a:p>
          <a:p>
            <a:pPr lvl="1"/>
            <a:endParaRPr lang="en-GB" sz="1400" dirty="0">
              <a:solidFill>
                <a:schemeClr val="tx1">
                  <a:lumMod val="50000"/>
                  <a:lumOff val="50000"/>
                </a:schemeClr>
              </a:solidFill>
              <a:latin typeface="Calibri Light" panose="020F0302020204030204" pitchFamily="34" charset="0"/>
              <a:cs typeface="Calibri Light" panose="020F0302020204030204" pitchFamily="34" charset="0"/>
            </a:endParaRPr>
          </a:p>
          <a:p>
            <a:endParaRPr lang="en-GB" dirty="0"/>
          </a:p>
        </p:txBody>
      </p:sp>
      <p:sp>
        <p:nvSpPr>
          <p:cNvPr id="11" name="TextBox 10">
            <a:extLst>
              <a:ext uri="{FF2B5EF4-FFF2-40B4-BE49-F238E27FC236}">
                <a16:creationId xmlns:a16="http://schemas.microsoft.com/office/drawing/2014/main" id="{D9BDD53C-DE98-4979-BEA2-C4549A0B0936}"/>
              </a:ext>
            </a:extLst>
          </p:cNvPr>
          <p:cNvSpPr txBox="1"/>
          <p:nvPr/>
        </p:nvSpPr>
        <p:spPr>
          <a:xfrm>
            <a:off x="480254" y="966078"/>
            <a:ext cx="4242748" cy="5078313"/>
          </a:xfrm>
          <a:prstGeom prst="rect">
            <a:avLst/>
          </a:prstGeom>
          <a:solidFill>
            <a:schemeClr val="bg1"/>
          </a:solidFill>
        </p:spPr>
        <p:txBody>
          <a:bodyPr wrap="square" rtlCol="0">
            <a:spAutoFit/>
          </a:bodyPr>
          <a:lstStyle/>
          <a:p>
            <a:pPr lvl="1">
              <a:lnSpc>
                <a:spcPct val="150000"/>
              </a:lnSpc>
            </a:pPr>
            <a:r>
              <a:rPr lang="en-GB" sz="1600" dirty="0">
                <a:solidFill>
                  <a:schemeClr val="tx1">
                    <a:lumMod val="50000"/>
                    <a:lumOff val="50000"/>
                  </a:schemeClr>
                </a:solidFill>
                <a:latin typeface="Calibri Light" panose="020F0302020204030204" pitchFamily="34" charset="0"/>
                <a:cs typeface="Calibri Light" panose="020F0302020204030204" pitchFamily="34" charset="0"/>
              </a:rPr>
              <a:t>Living God, </a:t>
            </a:r>
          </a:p>
          <a:p>
            <a:pPr lvl="1">
              <a:lnSpc>
                <a:spcPct val="150000"/>
              </a:lnSpc>
            </a:pPr>
            <a:r>
              <a:rPr lang="en-GB" sz="1600" dirty="0">
                <a:solidFill>
                  <a:schemeClr val="tx1">
                    <a:lumMod val="50000"/>
                    <a:lumOff val="50000"/>
                  </a:schemeClr>
                </a:solidFill>
                <a:latin typeface="Calibri Light" panose="020F0302020204030204" pitchFamily="34" charset="0"/>
                <a:cs typeface="Calibri Light" panose="020F0302020204030204" pitchFamily="34" charset="0"/>
              </a:rPr>
              <a:t>you walk alongside us </a:t>
            </a:r>
          </a:p>
          <a:p>
            <a:pPr lvl="1">
              <a:lnSpc>
                <a:spcPct val="150000"/>
              </a:lnSpc>
            </a:pPr>
            <a:r>
              <a:rPr lang="en-GB" sz="1600" dirty="0">
                <a:solidFill>
                  <a:schemeClr val="tx1">
                    <a:lumMod val="50000"/>
                    <a:lumOff val="50000"/>
                  </a:schemeClr>
                </a:solidFill>
                <a:latin typeface="Calibri Light" panose="020F0302020204030204" pitchFamily="34" charset="0"/>
                <a:cs typeface="Calibri Light" panose="020F0302020204030204" pitchFamily="34" charset="0"/>
              </a:rPr>
              <a:t>and speak to us throughout the Scriptures. </a:t>
            </a:r>
          </a:p>
          <a:p>
            <a:pPr lvl="1">
              <a:lnSpc>
                <a:spcPct val="150000"/>
              </a:lnSpc>
            </a:pPr>
            <a:r>
              <a:rPr lang="en-GB" sz="1600" dirty="0">
                <a:solidFill>
                  <a:schemeClr val="tx1">
                    <a:lumMod val="50000"/>
                    <a:lumOff val="50000"/>
                  </a:schemeClr>
                </a:solidFill>
                <a:latin typeface="Calibri Light" panose="020F0302020204030204" pitchFamily="34" charset="0"/>
                <a:cs typeface="Calibri Light" panose="020F0302020204030204" pitchFamily="34" charset="0"/>
              </a:rPr>
              <a:t>Your Son, Jesus Christ, </a:t>
            </a:r>
          </a:p>
          <a:p>
            <a:pPr lvl="1">
              <a:lnSpc>
                <a:spcPct val="150000"/>
              </a:lnSpc>
            </a:pPr>
            <a:r>
              <a:rPr lang="en-GB" sz="1600" dirty="0">
                <a:solidFill>
                  <a:schemeClr val="tx1">
                    <a:lumMod val="50000"/>
                    <a:lumOff val="50000"/>
                  </a:schemeClr>
                </a:solidFill>
                <a:latin typeface="Calibri Light" panose="020F0302020204030204" pitchFamily="34" charset="0"/>
                <a:cs typeface="Calibri Light" panose="020F0302020204030204" pitchFamily="34" charset="0"/>
              </a:rPr>
              <a:t>listens to our hopes and fears </a:t>
            </a:r>
          </a:p>
          <a:p>
            <a:pPr lvl="1">
              <a:lnSpc>
                <a:spcPct val="150000"/>
              </a:lnSpc>
            </a:pPr>
            <a:r>
              <a:rPr lang="en-GB" sz="1600" dirty="0">
                <a:solidFill>
                  <a:schemeClr val="tx1">
                    <a:lumMod val="50000"/>
                    <a:lumOff val="50000"/>
                  </a:schemeClr>
                </a:solidFill>
                <a:latin typeface="Calibri Light" panose="020F0302020204030204" pitchFamily="34" charset="0"/>
                <a:cs typeface="Calibri Light" panose="020F0302020204030204" pitchFamily="34" charset="0"/>
              </a:rPr>
              <a:t>and shows us how to live for one another.</a:t>
            </a:r>
          </a:p>
          <a:p>
            <a:pPr lvl="1">
              <a:lnSpc>
                <a:spcPct val="150000"/>
              </a:lnSpc>
            </a:pPr>
            <a:r>
              <a:rPr lang="en-GB" sz="1600" dirty="0">
                <a:solidFill>
                  <a:schemeClr val="tx1">
                    <a:lumMod val="50000"/>
                    <a:lumOff val="50000"/>
                  </a:schemeClr>
                </a:solidFill>
                <a:latin typeface="Calibri Light" panose="020F0302020204030204" pitchFamily="34" charset="0"/>
                <a:cs typeface="Calibri Light" panose="020F0302020204030204" pitchFamily="34" charset="0"/>
              </a:rPr>
              <a:t>Send us the Holy Spirit </a:t>
            </a:r>
          </a:p>
          <a:p>
            <a:pPr lvl="1">
              <a:lnSpc>
                <a:spcPct val="150000"/>
              </a:lnSpc>
            </a:pPr>
            <a:r>
              <a:rPr lang="en-GB" sz="1600" dirty="0">
                <a:solidFill>
                  <a:schemeClr val="tx1">
                    <a:lumMod val="50000"/>
                    <a:lumOff val="50000"/>
                  </a:schemeClr>
                </a:solidFill>
                <a:latin typeface="Calibri Light" panose="020F0302020204030204" pitchFamily="34" charset="0"/>
                <a:cs typeface="Calibri Light" panose="020F0302020204030204" pitchFamily="34" charset="0"/>
              </a:rPr>
              <a:t>to open our hearts and minds </a:t>
            </a:r>
          </a:p>
          <a:p>
            <a:pPr lvl="1">
              <a:lnSpc>
                <a:spcPct val="150000"/>
              </a:lnSpc>
            </a:pPr>
            <a:r>
              <a:rPr lang="en-GB" sz="1600" dirty="0">
                <a:solidFill>
                  <a:schemeClr val="tx1">
                    <a:lumMod val="50000"/>
                    <a:lumOff val="50000"/>
                  </a:schemeClr>
                </a:solidFill>
                <a:latin typeface="Calibri Light" panose="020F0302020204030204" pitchFamily="34" charset="0"/>
                <a:cs typeface="Calibri Light" panose="020F0302020204030204" pitchFamily="34" charset="0"/>
              </a:rPr>
              <a:t>so that we may be your witnesses </a:t>
            </a:r>
          </a:p>
          <a:p>
            <a:pPr lvl="1">
              <a:lnSpc>
                <a:spcPct val="150000"/>
              </a:lnSpc>
            </a:pPr>
            <a:r>
              <a:rPr lang="en-GB" sz="1600" dirty="0">
                <a:solidFill>
                  <a:schemeClr val="tx1">
                    <a:lumMod val="50000"/>
                    <a:lumOff val="50000"/>
                  </a:schemeClr>
                </a:solidFill>
                <a:latin typeface="Calibri Light" panose="020F0302020204030204" pitchFamily="34" charset="0"/>
                <a:cs typeface="Calibri Light" panose="020F0302020204030204" pitchFamily="34" charset="0"/>
              </a:rPr>
              <a:t>throughout the world.</a:t>
            </a:r>
          </a:p>
          <a:p>
            <a:pPr lvl="1">
              <a:lnSpc>
                <a:spcPct val="150000"/>
              </a:lnSpc>
            </a:pPr>
            <a:r>
              <a:rPr lang="en-GB" sz="1600" dirty="0">
                <a:solidFill>
                  <a:schemeClr val="tx1">
                    <a:lumMod val="50000"/>
                    <a:lumOff val="50000"/>
                  </a:schemeClr>
                </a:solidFill>
                <a:latin typeface="Calibri Light" panose="020F0302020204030204" pitchFamily="34" charset="0"/>
                <a:cs typeface="Calibri Light" panose="020F0302020204030204" pitchFamily="34" charset="0"/>
              </a:rPr>
              <a:t>Amen. </a:t>
            </a:r>
          </a:p>
          <a:p>
            <a:pPr lvl="1"/>
            <a:endParaRPr lang="en-GB" sz="1400" dirty="0">
              <a:solidFill>
                <a:schemeClr val="tx1">
                  <a:lumMod val="50000"/>
                  <a:lumOff val="50000"/>
                </a:schemeClr>
              </a:solidFill>
              <a:latin typeface="Calibri Light" panose="020F0302020204030204" pitchFamily="34" charset="0"/>
              <a:cs typeface="Calibri Light" panose="020F0302020204030204" pitchFamily="34" charset="0"/>
            </a:endParaRPr>
          </a:p>
          <a:p>
            <a:pPr lvl="1"/>
            <a:endParaRPr lang="en-GB" sz="1400" dirty="0">
              <a:solidFill>
                <a:schemeClr val="tx1">
                  <a:lumMod val="50000"/>
                  <a:lumOff val="50000"/>
                </a:schemeClr>
              </a:solidFill>
              <a:latin typeface="Calibri Light" panose="020F0302020204030204" pitchFamily="34" charset="0"/>
              <a:cs typeface="Calibri Light" panose="020F0302020204030204" pitchFamily="34" charset="0"/>
            </a:endParaRPr>
          </a:p>
          <a:p>
            <a:pPr lvl="1"/>
            <a:endParaRPr lang="en-GB" sz="1400" dirty="0">
              <a:solidFill>
                <a:schemeClr val="tx1">
                  <a:lumMod val="50000"/>
                  <a:lumOff val="50000"/>
                </a:schemeClr>
              </a:solidFill>
              <a:latin typeface="Calibri Light" panose="020F0302020204030204" pitchFamily="34" charset="0"/>
              <a:cs typeface="Calibri Light" panose="020F0302020204030204" pitchFamily="34" charset="0"/>
            </a:endParaRPr>
          </a:p>
          <a:p>
            <a:endParaRPr lang="en-GB" dirty="0"/>
          </a:p>
        </p:txBody>
      </p:sp>
    </p:spTree>
    <p:extLst>
      <p:ext uri="{BB962C8B-B14F-4D97-AF65-F5344CB8AC3E}">
        <p14:creationId xmlns:p14="http://schemas.microsoft.com/office/powerpoint/2010/main" val="18647299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MISSIO_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MISSIO_2</Template>
  <TotalTime>1842</TotalTime>
  <Words>490</Words>
  <Application>Microsoft Office PowerPoint</Application>
  <PresentationFormat>On-screen Show (4:3)</PresentationFormat>
  <Paragraphs>41</Paragraphs>
  <Slides>2</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vt:i4>
      </vt:variant>
    </vt:vector>
  </HeadingPairs>
  <TitlesOfParts>
    <vt:vector size="8" baseType="lpstr">
      <vt:lpstr>Arial</vt:lpstr>
      <vt:lpstr>Calibri</vt:lpstr>
      <vt:lpstr>Calibri Light</vt:lpstr>
      <vt:lpstr>MISSIO_2</vt:lpstr>
      <vt:lpstr>Custom Design</vt:lpstr>
      <vt:lpstr>1_Custom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Claire Colleran</cp:lastModifiedBy>
  <cp:revision>140</cp:revision>
  <dcterms:created xsi:type="dcterms:W3CDTF">2016-09-01T17:12:16Z</dcterms:created>
  <dcterms:modified xsi:type="dcterms:W3CDTF">2020-01-29T18:01:03Z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