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8" r:id="rId4"/>
    <p:sldId id="272" r:id="rId5"/>
    <p:sldId id="271" r:id="rId6"/>
    <p:sldId id="273" r:id="rId7"/>
    <p:sldId id="270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0360" autoAdjust="0"/>
  </p:normalViewPr>
  <p:slideViewPr>
    <p:cSldViewPr snapToGrid="0" snapToObjects="1"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8683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Nobody,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situation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no place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beyond God’s care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FC397B-F8CE-49B7-8129-4865697F1ED4}"/>
              </a:ext>
            </a:extLst>
          </p:cNvPr>
          <p:cNvSpPr txBox="1"/>
          <p:nvPr/>
        </p:nvSpPr>
        <p:spPr>
          <a:xfrm>
            <a:off x="5049078" y="1228382"/>
            <a:ext cx="35111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‘Jesus often went onto the mountain to pray; and he spent the whole night in prayer to God</a:t>
            </a:r>
            <a:r>
              <a:rPr lang="en-GB" sz="24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.’ </a:t>
            </a:r>
          </a:p>
          <a:p>
            <a:pPr algn="r"/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Luke 5:16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4FF5A-F01A-49DF-A308-9D9712716296}"/>
              </a:ext>
            </a:extLst>
          </p:cNvPr>
          <p:cNvSpPr txBox="1"/>
          <p:nvPr/>
        </p:nvSpPr>
        <p:spPr>
          <a:xfrm>
            <a:off x="457530" y="4844039"/>
            <a:ext cx="3868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‘Tefillah’</a:t>
            </a:r>
          </a:p>
          <a:p>
            <a:r>
              <a:rPr lang="en-GB" sz="32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To join, to unite with  </a:t>
            </a:r>
          </a:p>
          <a:p>
            <a:endParaRPr lang="en-GB" dirty="0"/>
          </a:p>
        </p:txBody>
      </p:sp>
      <p:pic>
        <p:nvPicPr>
          <p:cNvPr id="1026" name="Picture 2" descr="File:Otto Greiner Betende HÃ¤nde.jpg">
            <a:extLst>
              <a:ext uri="{FF2B5EF4-FFF2-40B4-BE49-F238E27FC236}">
                <a16:creationId xmlns:a16="http://schemas.microsoft.com/office/drawing/2014/main" id="{4C3DA893-9AE9-439A-A1A9-D2E71153F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8" t="8713" r="8832" b="8598"/>
          <a:stretch/>
        </p:blipFill>
        <p:spPr bwMode="auto">
          <a:xfrm>
            <a:off x="5857554" y="3321695"/>
            <a:ext cx="2411803" cy="30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295D5E-A815-42EC-8227-51A3616FCD90}"/>
              </a:ext>
            </a:extLst>
          </p:cNvPr>
          <p:cNvSpPr txBox="1"/>
          <p:nvPr/>
        </p:nvSpPr>
        <p:spPr>
          <a:xfrm>
            <a:off x="457530" y="4844039"/>
            <a:ext cx="3868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‘Tefillah’</a:t>
            </a:r>
          </a:p>
          <a:p>
            <a:r>
              <a:rPr lang="en-GB" sz="32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To join, to unite with 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B9AC4-8FC1-40E5-845B-A9D6C240B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7142">
            <a:off x="902335" y="1190979"/>
            <a:ext cx="2620982" cy="2900446"/>
          </a:xfrm>
          <a:prstGeom prst="rect">
            <a:avLst/>
          </a:prstGeom>
          <a:effectLst>
            <a:outerShdw blurRad="50800" dist="1270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7962A5-16FF-4EC4-ADE2-6FE993BAD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104">
            <a:off x="4093906" y="1609651"/>
            <a:ext cx="4364101" cy="4141792"/>
          </a:xfrm>
          <a:prstGeom prst="rect">
            <a:avLst/>
          </a:prstGeom>
          <a:effectLst>
            <a:outerShdw blurRad="50800" dist="1270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E2E091-A447-47F9-8ABA-3D6BA6A3DAAA}"/>
              </a:ext>
            </a:extLst>
          </p:cNvPr>
          <p:cNvSpPr txBox="1"/>
          <p:nvPr/>
        </p:nvSpPr>
        <p:spPr>
          <a:xfrm>
            <a:off x="4325928" y="6259811"/>
            <a:ext cx="403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Images ©Missio/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TLouapre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B9AC4-8FC1-40E5-845B-A9D6C240B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0563">
            <a:off x="5000540" y="1862410"/>
            <a:ext cx="3120021" cy="3452695"/>
          </a:xfrm>
          <a:prstGeom prst="rect">
            <a:avLst/>
          </a:prstGeom>
          <a:effectLst>
            <a:outerShdw blurRad="50800" dist="1270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E2E091-A447-47F9-8ABA-3D6BA6A3DAAA}"/>
              </a:ext>
            </a:extLst>
          </p:cNvPr>
          <p:cNvSpPr txBox="1"/>
          <p:nvPr/>
        </p:nvSpPr>
        <p:spPr>
          <a:xfrm>
            <a:off x="4325928" y="6259811"/>
            <a:ext cx="403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Images ©Missio/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TLouapre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266C9-4138-40B7-94F3-117607FBD886}"/>
              </a:ext>
            </a:extLst>
          </p:cNvPr>
          <p:cNvSpPr txBox="1"/>
          <p:nvPr/>
        </p:nvSpPr>
        <p:spPr>
          <a:xfrm>
            <a:off x="689113" y="1364974"/>
            <a:ext cx="4036194" cy="468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Father, Who art in heaven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Hallowed be Thy Name;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Thy kingdom come,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Thy will be done,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earth as it is in heaven.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us this day our daily bread,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forgive us our trespasses,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we forgive those </a:t>
            </a:r>
          </a:p>
          <a:p>
            <a:pPr>
              <a:lnSpc>
                <a:spcPts val="3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trespass against us;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lead us not into temptation,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deliver us from evil. </a:t>
            </a:r>
          </a:p>
          <a:p>
            <a:pPr>
              <a:lnSpc>
                <a:spcPts val="30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1912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362" y="4089070"/>
            <a:ext cx="38094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Nobody,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situation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no place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beyond God’s care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3288</TotalTime>
  <Words>82</Words>
  <Application>Microsoft Office PowerPoint</Application>
  <PresentationFormat>On-screen Show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Nicky Pisa</cp:lastModifiedBy>
  <cp:revision>147</cp:revision>
  <cp:lastPrinted>2016-10-14T10:19:04Z</cp:lastPrinted>
  <dcterms:created xsi:type="dcterms:W3CDTF">2016-09-01T17:12:16Z</dcterms:created>
  <dcterms:modified xsi:type="dcterms:W3CDTF">2019-01-31T17:36:50Z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