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96" autoAdjust="0"/>
    <p:restoredTop sz="89640" autoAdjust="0"/>
  </p:normalViewPr>
  <p:slideViewPr>
    <p:cSldViewPr snapToGrid="0" snapToObjects="1">
      <p:cViewPr varScale="1">
        <p:scale>
          <a:sx n="82" d="100"/>
          <a:sy n="82" d="100"/>
        </p:scale>
        <p:origin x="-1014" y="-90"/>
      </p:cViewPr>
      <p:guideLst>
        <p:guide orient="horz" pos="2160"/>
        <p:guide pos="2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3" d="100"/>
          <a:sy n="73" d="100"/>
        </p:scale>
        <p:origin x="3560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98D37-DA00-4B54-9A78-84A38D52F78C}" type="datetimeFigureOut">
              <a:rPr lang="en-GB" smtClean="0"/>
              <a:t>13/11/2017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566E4-E2D6-49B8-921C-2BBC9F00B1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2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i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3F5DD-5A14-4D03-BBAB-B0F51945DE5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846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66E4-E2D6-49B8-921C-2BBC9F00B10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46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66E4-E2D6-49B8-921C-2BBC9F00B10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91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66E4-E2D6-49B8-921C-2BBC9F00B10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646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0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66E4-E2D6-49B8-921C-2BBC9F00B10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307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66E4-E2D6-49B8-921C-2BBC9F00B10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74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spc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66E4-E2D6-49B8-921C-2BBC9F00B10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2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baseline="0" dirty="0" smtClean="0"/>
          </a:p>
          <a:p>
            <a:pPr marL="0" marR="0" indent="0" algn="l" defTabSz="9143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66E4-E2D6-49B8-921C-2BBC9F00B10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152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3F5DD-5A14-4D03-BBAB-B0F51945DE5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06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8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9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2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7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7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2DCF-011A-1449-AD05-1B8DE3C34E10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1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2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28960-4599-1846-8859-9502622C8DE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4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3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8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8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4E4D-21EC-794C-901E-0155727C9EBC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1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_Slid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24E4D-21EC-794C-901E-0155727C9EBC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8A3C0-2FD4-0C42-B56E-815F8EFA9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8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_Slid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42DCF-011A-1449-AD05-1B8DE3C34E10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10A58-1784-E844-A09F-EA8144FC6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ite_Slid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28960-4599-1846-8859-9502622C8DEE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921EF-343B-1949-ACEC-D1ECABBF7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0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ontpage_Wh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229" y="4089070"/>
            <a:ext cx="1152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363" y="4089070"/>
            <a:ext cx="397163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No </a:t>
            </a:r>
            <a:r>
              <a:rPr lang="en-GB" sz="32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body, </a:t>
            </a:r>
            <a:endParaRPr lang="en-GB" sz="3200" b="1" i="1" dirty="0" smtClean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r>
              <a:rPr lang="en-GB" sz="3200" b="1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no </a:t>
            </a:r>
            <a:r>
              <a:rPr lang="en-GB" sz="32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situation </a:t>
            </a:r>
            <a:endParaRPr lang="en-GB" sz="3200" b="1" i="1" dirty="0" smtClean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r>
              <a:rPr lang="en-GB" sz="3200" b="1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and </a:t>
            </a:r>
            <a:r>
              <a:rPr lang="en-GB" sz="32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no place </a:t>
            </a:r>
            <a:endParaRPr lang="en-GB" sz="3200" b="1" i="1" dirty="0" smtClean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r>
              <a:rPr lang="en-GB" sz="3200" b="1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is </a:t>
            </a:r>
            <a:r>
              <a:rPr lang="en-GB" sz="32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beyond God’s </a:t>
            </a:r>
            <a:r>
              <a:rPr lang="en-GB" sz="3200" b="1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care  </a:t>
            </a:r>
            <a:endParaRPr lang="en-GB" sz="3200" b="1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4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32" y="2087684"/>
            <a:ext cx="5692980" cy="426973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2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7" t="11072" r="2069"/>
          <a:stretch/>
        </p:blipFill>
        <p:spPr bwMode="auto">
          <a:xfrm>
            <a:off x="6017789" y="3370216"/>
            <a:ext cx="2629853" cy="289228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3598" y="1593996"/>
            <a:ext cx="6091641" cy="4380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And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Mary </a:t>
            </a: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said: </a:t>
            </a:r>
          </a:p>
          <a:p>
            <a:pPr>
              <a:lnSpc>
                <a:spcPts val="36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‘My spirit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rejoices </a:t>
            </a:r>
            <a:endParaRPr lang="en-GB" sz="2400" dirty="0" smtClean="0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>
              <a:lnSpc>
                <a:spcPts val="36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in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God my </a:t>
            </a: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Saviour,</a:t>
            </a:r>
            <a:endParaRPr lang="en-GB" sz="2400" dirty="0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>
              <a:lnSpc>
                <a:spcPts val="3600"/>
              </a:lnSpc>
            </a:pP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for he has looked upon his servant </a:t>
            </a:r>
          </a:p>
          <a:p>
            <a:pPr>
              <a:lnSpc>
                <a:spcPts val="3600"/>
              </a:lnSpc>
            </a:pP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in her lowliness… </a:t>
            </a:r>
          </a:p>
          <a:p>
            <a:pPr>
              <a:lnSpc>
                <a:spcPts val="36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He has lifted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up the poor.</a:t>
            </a:r>
          </a:p>
          <a:p>
            <a:pPr>
              <a:lnSpc>
                <a:spcPts val="3600"/>
              </a:lnSpc>
            </a:pP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He has filled the hungry </a:t>
            </a:r>
            <a:endParaRPr lang="en-GB" sz="2400" dirty="0" smtClean="0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>
              <a:lnSpc>
                <a:spcPts val="36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with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good things</a:t>
            </a: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.’</a:t>
            </a:r>
          </a:p>
          <a:p>
            <a:pPr>
              <a:lnSpc>
                <a:spcPts val="3200"/>
              </a:lnSpc>
            </a:pPr>
            <a:endParaRPr lang="en-GB" sz="4400" dirty="0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r>
              <a:rPr lang="en-GB" sz="1200" i="1" dirty="0">
                <a:solidFill>
                  <a:srgbClr val="FFFFCC"/>
                </a:solidFill>
                <a:latin typeface="Calibri" panose="020F0502020204030204" pitchFamily="34" charset="0"/>
              </a:rPr>
              <a:t>An Advent reading </a:t>
            </a:r>
            <a:r>
              <a:rPr lang="en-GB" sz="1200" i="1" dirty="0" smtClean="0">
                <a:solidFill>
                  <a:srgbClr val="FFFFCC"/>
                </a:solidFill>
                <a:latin typeface="Calibri" panose="020F0502020204030204" pitchFamily="34" charset="0"/>
              </a:rPr>
              <a:t>from </a:t>
            </a:r>
            <a:r>
              <a:rPr lang="en-GB" sz="1200" i="1" dirty="0" smtClean="0">
                <a:solidFill>
                  <a:srgbClr val="FFFFCC"/>
                </a:solidFill>
                <a:latin typeface="Calibri" panose="020F0502020204030204" pitchFamily="34" charset="0"/>
              </a:rPr>
              <a:t>the </a:t>
            </a:r>
            <a:r>
              <a:rPr lang="en-GB" sz="1200" i="1" dirty="0">
                <a:solidFill>
                  <a:srgbClr val="FFFFCC"/>
                </a:solidFill>
                <a:latin typeface="Calibri" panose="020F0502020204030204" pitchFamily="34" charset="0"/>
              </a:rPr>
              <a:t>Gospel of St Luke </a:t>
            </a:r>
            <a:r>
              <a:rPr lang="en-GB" sz="1200" b="1" i="1" dirty="0">
                <a:solidFill>
                  <a:srgbClr val="FFFFCC"/>
                </a:solidFill>
                <a:latin typeface="Californian FB" panose="0207040306080B030204" pitchFamily="18" charset="0"/>
              </a:rPr>
              <a:t> </a:t>
            </a:r>
            <a:r>
              <a:rPr lang="en-GB" sz="1100" b="1" i="1" dirty="0">
                <a:solidFill>
                  <a:srgbClr val="FFFFCC"/>
                </a:solidFill>
                <a:latin typeface="Calibri" panose="020F0502020204030204" pitchFamily="34" charset="0"/>
              </a:rPr>
              <a:t>1:36-48, </a:t>
            </a:r>
            <a:r>
              <a:rPr lang="en-GB" sz="1100" b="1" i="1" dirty="0" smtClean="0">
                <a:solidFill>
                  <a:srgbClr val="FFFFCC"/>
                </a:solidFill>
                <a:latin typeface="Calibri" panose="020F0502020204030204" pitchFamily="34" charset="0"/>
              </a:rPr>
              <a:t>51-55</a:t>
            </a:r>
            <a:endParaRPr lang="en-GB" sz="2400" i="1" dirty="0" smtClean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3599" y="101600"/>
            <a:ext cx="7010400" cy="7849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Advent Week Three – Joy </a:t>
            </a:r>
            <a:endParaRPr lang="en-GB" sz="3600" dirty="0">
              <a:solidFill>
                <a:srgbClr val="FFFFCC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8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ristmas wrapped box pres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91" y="2743434"/>
            <a:ext cx="3224209" cy="329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31220" y="1296650"/>
            <a:ext cx="4374936" cy="4267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8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‘Young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people do not solely need material things. </a:t>
            </a:r>
            <a:endParaRPr lang="en-GB" sz="2400" dirty="0" smtClean="0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38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They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need to have values </a:t>
            </a:r>
            <a:endParaRPr lang="en-GB" sz="2400" dirty="0" smtClean="0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38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which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are the heart of </a:t>
            </a: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people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... spirituality,  </a:t>
            </a: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generosity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, </a:t>
            </a:r>
            <a:endParaRPr lang="en-GB" sz="2400" dirty="0" smtClean="0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38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solidarity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, </a:t>
            </a: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perseverance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, </a:t>
            </a:r>
          </a:p>
          <a:p>
            <a:pPr algn="r">
              <a:lnSpc>
                <a:spcPts val="3800"/>
              </a:lnSpc>
            </a:pP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b</a:t>
            </a: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rotherhood </a:t>
            </a: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and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joy</a:t>
            </a: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.’</a:t>
            </a:r>
          </a:p>
          <a:p>
            <a:pPr algn="r">
              <a:lnSpc>
                <a:spcPts val="3800"/>
              </a:lnSpc>
            </a:pPr>
            <a:r>
              <a:rPr lang="en-GB" sz="1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Pope Francis</a:t>
            </a:r>
            <a:endParaRPr lang="en-GB" sz="1400" dirty="0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17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3071" r="9690" b="10080"/>
          <a:stretch/>
        </p:blipFill>
        <p:spPr bwMode="auto">
          <a:xfrm>
            <a:off x="479128" y="886544"/>
            <a:ext cx="8181546" cy="5471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Donut 9"/>
          <p:cNvSpPr/>
          <p:nvPr/>
        </p:nvSpPr>
        <p:spPr>
          <a:xfrm>
            <a:off x="6062226" y="3732357"/>
            <a:ext cx="232724" cy="270809"/>
          </a:xfrm>
          <a:prstGeom prst="donut">
            <a:avLst/>
          </a:prstGeom>
          <a:solidFill>
            <a:srgbClr val="C0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 descr="O:\Mission Together\Mission Together Files\Materials All Years\001 Working Materials SRI LANKA 2017-2018\Photos\IMG_2328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94936">
            <a:off x="671355" y="849961"/>
            <a:ext cx="2735623" cy="3530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F:\Profiles\claire.colleran\Pictures\Sri Lanka web 2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46541">
            <a:off x="2512113" y="3806128"/>
            <a:ext cx="3364230" cy="25965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828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13071" r="9690" b="10080"/>
          <a:stretch/>
        </p:blipFill>
        <p:spPr bwMode="auto">
          <a:xfrm>
            <a:off x="479128" y="886544"/>
            <a:ext cx="8181546" cy="5471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Donut 9"/>
          <p:cNvSpPr/>
          <p:nvPr/>
        </p:nvSpPr>
        <p:spPr>
          <a:xfrm>
            <a:off x="6062226" y="3732357"/>
            <a:ext cx="232724" cy="270809"/>
          </a:xfrm>
          <a:prstGeom prst="donut">
            <a:avLst/>
          </a:prstGeom>
          <a:solidFill>
            <a:srgbClr val="C0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3" name="Picture 12" descr="\\MISSIO-DC\Profiles$\claire.colleran\Pictures\Sri Lanka web 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383">
            <a:off x="934311" y="3623118"/>
            <a:ext cx="3164175" cy="24909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\\MISSIO-DC\Profiles$\claire.colleran\Pictures\Sri Lanks web 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1442">
            <a:off x="479128" y="1141916"/>
            <a:ext cx="3415029" cy="24806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45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ry mother of go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0" r="11570"/>
          <a:stretch/>
        </p:blipFill>
        <p:spPr bwMode="auto">
          <a:xfrm>
            <a:off x="435428" y="2771614"/>
            <a:ext cx="3595606" cy="317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6603" y="1520554"/>
            <a:ext cx="4680489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2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And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Mary </a:t>
            </a: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said: </a:t>
            </a:r>
          </a:p>
          <a:p>
            <a:pPr algn="r">
              <a:lnSpc>
                <a:spcPts val="32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‘My spirit rejoices </a:t>
            </a:r>
          </a:p>
          <a:p>
            <a:pPr algn="r">
              <a:lnSpc>
                <a:spcPts val="32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in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God my </a:t>
            </a: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Saviour,</a:t>
            </a:r>
            <a:endParaRPr lang="en-GB" sz="2400" dirty="0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3200"/>
              </a:lnSpc>
            </a:pP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for he has looked upon his servant </a:t>
            </a:r>
            <a:endParaRPr lang="en-GB" sz="2400" dirty="0" smtClean="0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32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in her lowliness… </a:t>
            </a:r>
          </a:p>
          <a:p>
            <a:pPr algn="r">
              <a:lnSpc>
                <a:spcPts val="32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He has lifted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up the poor.</a:t>
            </a:r>
          </a:p>
          <a:p>
            <a:pPr algn="r">
              <a:lnSpc>
                <a:spcPts val="3200"/>
              </a:lnSpc>
            </a:pP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He has filled the hungry </a:t>
            </a:r>
            <a:endParaRPr lang="en-GB" sz="2400" dirty="0" smtClean="0">
              <a:solidFill>
                <a:srgbClr val="FFFFCC"/>
              </a:solidFill>
              <a:latin typeface="Calibri" panose="020F0502020204030204" pitchFamily="34" charset="0"/>
            </a:endParaRPr>
          </a:p>
          <a:p>
            <a:pPr algn="r">
              <a:lnSpc>
                <a:spcPts val="3200"/>
              </a:lnSpc>
            </a:pP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with </a:t>
            </a:r>
            <a:r>
              <a:rPr lang="en-GB" sz="2400" dirty="0">
                <a:solidFill>
                  <a:srgbClr val="FFFFCC"/>
                </a:solidFill>
                <a:latin typeface="Calibri" panose="020F0502020204030204" pitchFamily="34" charset="0"/>
              </a:rPr>
              <a:t>good things</a:t>
            </a:r>
            <a:r>
              <a:rPr lang="en-GB" sz="2400" dirty="0" smtClean="0">
                <a:solidFill>
                  <a:srgbClr val="FFFFCC"/>
                </a:solidFill>
                <a:latin typeface="Calibri" panose="020F0502020204030204" pitchFamily="34" charset="0"/>
              </a:rPr>
              <a:t>.’</a:t>
            </a:r>
            <a:endParaRPr lang="en-GB" sz="2400" dirty="0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7" t="11072" r="2069"/>
          <a:stretch/>
        </p:blipFill>
        <p:spPr bwMode="auto">
          <a:xfrm>
            <a:off x="6017789" y="3370216"/>
            <a:ext cx="2629853" cy="289228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5431" y="1565329"/>
            <a:ext cx="471148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Lord Jesus,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I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give you my hands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to build your Kingdom.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05173" y="1609728"/>
            <a:ext cx="4572000" cy="2154436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lnSpc>
                <a:spcPts val="4200"/>
              </a:lnSpc>
            </a:pP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I give you my feet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to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go your way.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endParaRPr lang="en-GB" sz="3200" b="1" dirty="0">
              <a:solidFill>
                <a:srgbClr val="FFFFCC"/>
              </a:solidFill>
              <a:latin typeface="Californian FB" panose="0207040306080B030204" pitchFamily="18" charset="0"/>
            </a:endParaRPr>
          </a:p>
          <a:p>
            <a:endParaRPr lang="en-GB" sz="3200" b="1" dirty="0">
              <a:solidFill>
                <a:srgbClr val="FFFFCC"/>
              </a:solidFill>
              <a:latin typeface="Californian FB" panose="0207040306080B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5173" y="1609728"/>
            <a:ext cx="4572000" cy="226215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lnSpc>
                <a:spcPts val="4200"/>
              </a:lnSpc>
            </a:pP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I give you my tongue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to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speak your words</a:t>
            </a:r>
            <a:r>
              <a:rPr lang="en-GB" dirty="0">
                <a:solidFill>
                  <a:srgbClr val="FFFFCC"/>
                </a:solidFill>
                <a:latin typeface="Calibri Light" panose="020F0302020204030204" pitchFamily="34" charset="0"/>
              </a:rPr>
              <a:t>. </a:t>
            </a:r>
            <a:endParaRPr lang="en-GB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endParaRPr lang="en-GB" dirty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endParaRPr lang="en-GB" dirty="0" smtClean="0">
              <a:solidFill>
                <a:srgbClr val="FFFFCC"/>
              </a:solidFill>
              <a:latin typeface="Californian FB" panose="0207040306080B030204" pitchFamily="18" charset="0"/>
            </a:endParaRPr>
          </a:p>
          <a:p>
            <a:endParaRPr lang="en-GB" dirty="0">
              <a:solidFill>
                <a:srgbClr val="FFFFCC"/>
              </a:solidFill>
              <a:latin typeface="Californian FB" panose="0207040306080B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5431" y="1514244"/>
            <a:ext cx="4572000" cy="1985159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lnSpc>
                <a:spcPts val="4200"/>
              </a:lnSpc>
            </a:pP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I give you my mind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that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you may think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in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me.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endParaRPr lang="en-GB" dirty="0">
              <a:solidFill>
                <a:srgbClr val="FFFFCC"/>
              </a:solidFill>
              <a:latin typeface="Californian FB" panose="0207040306080B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431" y="1498168"/>
            <a:ext cx="4572000" cy="269304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lnSpc>
                <a:spcPts val="4200"/>
              </a:lnSpc>
            </a:pP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I give you my spirit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that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you may </a:t>
            </a: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pray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in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me</a:t>
            </a: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.</a:t>
            </a:r>
          </a:p>
          <a:p>
            <a:endParaRPr lang="en-GB" sz="3200" b="1" dirty="0">
              <a:solidFill>
                <a:srgbClr val="FFFFCC"/>
              </a:solidFill>
              <a:latin typeface="Californian FB" panose="0207040306080B030204" pitchFamily="18" charset="0"/>
            </a:endParaRPr>
          </a:p>
          <a:p>
            <a:r>
              <a:rPr lang="en-GB" sz="3200" b="1" dirty="0" smtClean="0">
                <a:solidFill>
                  <a:srgbClr val="FFFFCC"/>
                </a:solidFill>
                <a:latin typeface="Californian FB" panose="0207040306080B030204" pitchFamily="18" charset="0"/>
              </a:rPr>
              <a:t> </a:t>
            </a:r>
            <a:endParaRPr lang="en-GB" sz="3200" b="1" dirty="0">
              <a:solidFill>
                <a:srgbClr val="FFFFCC"/>
              </a:solidFill>
              <a:latin typeface="Californian FB" panose="0207040306080B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5431" y="1498168"/>
            <a:ext cx="4572000" cy="306237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lnSpc>
                <a:spcPts val="4200"/>
              </a:lnSpc>
            </a:pP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Above all,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I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give you my heart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that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you may love in me </a:t>
            </a: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Your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Father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and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all </a:t>
            </a: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humankind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.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endParaRPr lang="en-GB" dirty="0">
              <a:solidFill>
                <a:srgbClr val="FFFFCC"/>
              </a:solidFill>
              <a:latin typeface="Californian FB" panose="0207040306080B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5431" y="1530853"/>
            <a:ext cx="4572000" cy="3862596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lnSpc>
                <a:spcPts val="4200"/>
              </a:lnSpc>
            </a:pP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I give you my whole self that you may grow in me, so that it is you,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Lord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Jesus,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who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live 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and </a:t>
            </a: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work</a:t>
            </a:r>
            <a:endParaRPr lang="en-GB" sz="3200" dirty="0" smtClean="0">
              <a:solidFill>
                <a:srgbClr val="FFFFCC"/>
              </a:solidFill>
              <a:latin typeface="Calibri Light" panose="020F0302020204030204" pitchFamily="34" charset="0"/>
            </a:endParaRPr>
          </a:p>
          <a:p>
            <a:pPr>
              <a:lnSpc>
                <a:spcPts val="4200"/>
              </a:lnSpc>
            </a:pPr>
            <a:r>
              <a:rPr lang="en-GB" sz="3200" dirty="0" smtClean="0">
                <a:solidFill>
                  <a:srgbClr val="FFFFCC"/>
                </a:solidFill>
                <a:latin typeface="Calibri Light" panose="020F0302020204030204" pitchFamily="34" charset="0"/>
              </a:rPr>
              <a:t>and </a:t>
            </a:r>
            <a:r>
              <a:rPr lang="en-GB" sz="3200" dirty="0">
                <a:solidFill>
                  <a:srgbClr val="FFFFCC"/>
                </a:solidFill>
                <a:latin typeface="Calibri Light" panose="020F0302020204030204" pitchFamily="34" charset="0"/>
              </a:rPr>
              <a:t>pray in me.</a:t>
            </a:r>
          </a:p>
        </p:txBody>
      </p:sp>
    </p:spTree>
    <p:extLst>
      <p:ext uri="{BB962C8B-B14F-4D97-AF65-F5344CB8AC3E}">
        <p14:creationId xmlns:p14="http://schemas.microsoft.com/office/powerpoint/2010/main" val="13027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ontpage_Wh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O:\RED BOX\Box right GRAPHI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6021" y="3429000"/>
            <a:ext cx="3297382" cy="293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3" y="5125224"/>
            <a:ext cx="1152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3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SSIO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MISSIO_2</Template>
  <TotalTime>1282</TotalTime>
  <Words>264</Words>
  <Application>Microsoft Office PowerPoint</Application>
  <PresentationFormat>On-screen Show (4:3)</PresentationFormat>
  <Paragraphs>64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MISSIO_2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112</cp:revision>
  <dcterms:created xsi:type="dcterms:W3CDTF">2016-09-01T17:12:16Z</dcterms:created>
  <dcterms:modified xsi:type="dcterms:W3CDTF">2017-11-13T14:31:01Z</dcterms:modified>
</cp:coreProperties>
</file>