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58" r:id="rId4"/>
    <p:sldId id="257" r:id="rId5"/>
    <p:sldId id="259" r:id="rId6"/>
    <p:sldId id="269" r:id="rId7"/>
    <p:sldId id="263" r:id="rId8"/>
    <p:sldId id="262" r:id="rId9"/>
    <p:sldId id="265" r:id="rId10"/>
    <p:sldId id="266" r:id="rId11"/>
    <p:sldId id="268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6" autoAdjust="0"/>
    <p:restoredTop sz="90360" autoAdjust="0"/>
  </p:normalViewPr>
  <p:slideViewPr>
    <p:cSldViewPr snapToGrid="0" snapToObjects="1">
      <p:cViewPr varScale="1">
        <p:scale>
          <a:sx n="83" d="100"/>
          <a:sy n="83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216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E6C3CB08-BD72-42D3-9CFB-E1DE3EE7F738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D7E3F5DD-5A14-4D03-BBAB-B0F51945D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0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1513" y="612775"/>
            <a:ext cx="2906712" cy="218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9352" y="3023552"/>
            <a:ext cx="5796188" cy="390861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56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8813" y="612775"/>
            <a:ext cx="2906712" cy="218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6930" y="3061130"/>
            <a:ext cx="5746084" cy="6367455"/>
          </a:xfrm>
        </p:spPr>
        <p:txBody>
          <a:bodyPr/>
          <a:lstStyle/>
          <a:p>
            <a:pPr algn="just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37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05000" y="576263"/>
            <a:ext cx="2954338" cy="221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1878" y="2998500"/>
            <a:ext cx="5796188" cy="3908613"/>
          </a:xfrm>
        </p:spPr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0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05000" y="576263"/>
            <a:ext cx="2954338" cy="221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1878" y="2998500"/>
            <a:ext cx="5796188" cy="3908613"/>
          </a:xfrm>
        </p:spPr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02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1513" y="563563"/>
            <a:ext cx="2989262" cy="224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6930" y="3148812"/>
            <a:ext cx="5733558" cy="4905424"/>
          </a:xfrm>
        </p:spPr>
        <p:txBody>
          <a:bodyPr/>
          <a:lstStyle/>
          <a:p>
            <a:pPr algn="just"/>
            <a:endParaRPr lang="en-GB" i="1" baseline="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222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4213" y="625475"/>
            <a:ext cx="2855912" cy="214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9352" y="3011026"/>
            <a:ext cx="5796188" cy="390861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294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4213" y="663575"/>
            <a:ext cx="2905125" cy="2179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6824" y="3148812"/>
            <a:ext cx="5833767" cy="3908613"/>
          </a:xfrm>
        </p:spPr>
        <p:txBody>
          <a:bodyPr/>
          <a:lstStyle/>
          <a:p>
            <a:pPr defTabSz="914399"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32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4213" y="638175"/>
            <a:ext cx="2822575" cy="2117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6824" y="3061130"/>
            <a:ext cx="5796189" cy="6483703"/>
          </a:xfrm>
        </p:spPr>
        <p:txBody>
          <a:bodyPr/>
          <a:lstStyle/>
          <a:p>
            <a:endParaRPr lang="en-GB" i="0" baseline="0" dirty="0" smtClean="0"/>
          </a:p>
          <a:p>
            <a:endParaRPr lang="en-GB" i="0" baseline="0" dirty="0" smtClean="0"/>
          </a:p>
          <a:p>
            <a:endParaRPr lang="en-GB" i="1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864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4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5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4E4D-21EC-794C-901E-0155727C9EB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DCF-011A-1449-AD05-1B8DE3C34E1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8960-4599-1846-8859-9502622C8DE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10" Type="http://schemas.openxmlformats.org/officeDocument/2006/relationships/image" Target="../media/image21.jpeg"/><Relationship Id="rId4" Type="http://schemas.microsoft.com/office/2007/relationships/hdphoto" Target="../media/hdphoto4.wdp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6.wdp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93" y="4555192"/>
            <a:ext cx="1152525" cy="990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363" y="4089070"/>
            <a:ext cx="397163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body,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situation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and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place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is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beyond God’s </a:t>
            </a:r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care  </a:t>
            </a:r>
            <a:endParaRPr lang="en-GB" sz="3200" b="1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7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32" y="2087684"/>
            <a:ext cx="5692980" cy="426973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2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5428" y="101600"/>
            <a:ext cx="7010400" cy="784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Advent Week One – Hope </a:t>
            </a:r>
            <a:endParaRPr lang="en-GB" sz="360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428" y="1552392"/>
            <a:ext cx="6620465" cy="3490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You 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guide those who act with integrity</a:t>
            </a:r>
          </a:p>
          <a:p>
            <a:pPr>
              <a:lnSpc>
                <a:spcPts val="4000"/>
              </a:lnSpc>
            </a:pP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and keep your ways in mind.</a:t>
            </a:r>
          </a:p>
          <a:p>
            <a:pPr>
              <a:lnSpc>
                <a:spcPts val="4000"/>
              </a:lnSpc>
            </a:pP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Lord, you are our Father;</a:t>
            </a:r>
          </a:p>
          <a:p>
            <a:pPr>
              <a:lnSpc>
                <a:spcPts val="4000"/>
              </a:lnSpc>
            </a:pP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we the clay, you the potter,</a:t>
            </a:r>
          </a:p>
          <a:p>
            <a:pPr>
              <a:lnSpc>
                <a:spcPts val="4000"/>
              </a:lnSpc>
            </a:pP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we are all the work of your </a:t>
            </a: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hand.</a:t>
            </a:r>
          </a:p>
          <a:p>
            <a:pPr>
              <a:lnSpc>
                <a:spcPts val="3200"/>
              </a:lnSpc>
            </a:pPr>
            <a:endParaRPr lang="en-GB" sz="900" i="1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300"/>
              </a:lnSpc>
            </a:pPr>
            <a:r>
              <a:rPr lang="en-GB" sz="1600" i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An </a:t>
            </a:r>
            <a:r>
              <a:rPr lang="en-GB" sz="1600" i="1" dirty="0">
                <a:solidFill>
                  <a:srgbClr val="FFFFCC"/>
                </a:solidFill>
                <a:latin typeface="Californian FB" panose="0207040306080B030204" pitchFamily="18" charset="0"/>
              </a:rPr>
              <a:t>Advent reading </a:t>
            </a:r>
            <a:r>
              <a:rPr lang="en-GB" sz="1600" i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 from </a:t>
            </a:r>
            <a:r>
              <a:rPr lang="en-GB" sz="1600" i="1" dirty="0">
                <a:solidFill>
                  <a:srgbClr val="FFFFCC"/>
                </a:solidFill>
                <a:latin typeface="Californian FB" panose="0207040306080B030204" pitchFamily="18" charset="0"/>
              </a:rPr>
              <a:t>the prophet </a:t>
            </a:r>
            <a:r>
              <a:rPr lang="en-GB" sz="1600" i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Isaiah</a:t>
            </a:r>
            <a:endParaRPr lang="en-GB" sz="1100" b="1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43"/>
          <a:stretch/>
        </p:blipFill>
        <p:spPr bwMode="auto">
          <a:xfrm>
            <a:off x="6545108" y="2212500"/>
            <a:ext cx="2033668" cy="403968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1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43"/>
          <a:stretch/>
        </p:blipFill>
        <p:spPr bwMode="auto">
          <a:xfrm>
            <a:off x="6545108" y="2212500"/>
            <a:ext cx="2033668" cy="403968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2830">
            <a:off x="3006272" y="1422885"/>
            <a:ext cx="3148625" cy="22433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586854" y="5386250"/>
            <a:ext cx="5684132" cy="788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2000" b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‘Do </a:t>
            </a:r>
            <a:r>
              <a:rPr lang="en-GB" sz="2000" b="1" dirty="0">
                <a:solidFill>
                  <a:srgbClr val="FFFFCC"/>
                </a:solidFill>
                <a:latin typeface="Californian FB" panose="0207040306080B030204" pitchFamily="18" charset="0"/>
              </a:rPr>
              <a:t>not let yourselves be robbed of hope</a:t>
            </a:r>
            <a:r>
              <a:rPr lang="en-GB" sz="2000" b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!</a:t>
            </a:r>
            <a:r>
              <a:rPr lang="en-GB" sz="20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 </a:t>
            </a:r>
          </a:p>
          <a:p>
            <a:pPr>
              <a:lnSpc>
                <a:spcPts val="2800"/>
              </a:lnSpc>
            </a:pPr>
            <a:r>
              <a:rPr lang="en-GB" sz="2000" b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Let </a:t>
            </a:r>
            <a:r>
              <a:rPr lang="en-GB" sz="2000" b="1" dirty="0">
                <a:solidFill>
                  <a:srgbClr val="FFFFCC"/>
                </a:solidFill>
                <a:latin typeface="Californian FB" panose="0207040306080B030204" pitchFamily="18" charset="0"/>
              </a:rPr>
              <a:t>us become bearers of hope</a:t>
            </a:r>
            <a:r>
              <a:rPr lang="en-GB" sz="2000" b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!’  </a:t>
            </a:r>
            <a:r>
              <a:rPr lang="en-GB" sz="12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Pope Francis</a:t>
            </a:r>
            <a:endParaRPr lang="en-GB" sz="120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33600">
            <a:off x="795023" y="2850707"/>
            <a:ext cx="3284776" cy="197079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5946">
            <a:off x="512432" y="739474"/>
            <a:ext cx="2792297" cy="23213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532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697" y="1197078"/>
            <a:ext cx="7895616" cy="450531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5020574" y="2889849"/>
            <a:ext cx="181034" cy="2070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Picture 3" descr="F:\Profiles\claire.colleran\Pictures\Marka School\TL409_MISSIO_171002_9387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6651">
            <a:off x="306321" y="1235147"/>
            <a:ext cx="3446699" cy="234500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Z:\Photos\Abroad\Middle East\2017-HolyLand\17_10_02_AMMAN\TL409_MISSIO_171002_0007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3937">
            <a:off x="729143" y="3932842"/>
            <a:ext cx="3606587" cy="24072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Z:\Photos\Abroad\Middle East\2017-HolyLand\17_10_02_AMMAN\TL409_MISSIO_171002_9983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065">
            <a:off x="5261294" y="4024452"/>
            <a:ext cx="3413125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27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697" y="1145634"/>
            <a:ext cx="7895616" cy="450531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5020574" y="2889849"/>
            <a:ext cx="181034" cy="2070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Picture 5" descr="F:\Profiles\claire.colleran\Pictures\Marka School\TL409_MISSIO_171002_9478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6999">
            <a:off x="349548" y="1086783"/>
            <a:ext cx="3518287" cy="25116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F:\Profiles\claire.colleran\Pictures\Marka School\TL409_MISSIO_171002_9632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6802">
            <a:off x="945574" y="3926760"/>
            <a:ext cx="3487792" cy="23422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\\MISSIO-DC\Profiles$\claire.colleran\Pictures\Marka School\TL409_MISSIO_171002_9676.jpg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15086">
            <a:off x="5010539" y="3890180"/>
            <a:ext cx="3097945" cy="22935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04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65277" y="1097198"/>
            <a:ext cx="5281683" cy="346115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8684" y="2845981"/>
            <a:ext cx="1584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Ecuador  </a:t>
            </a:r>
            <a:r>
              <a:rPr lang="en-GB" dirty="0" smtClean="0">
                <a:latin typeface="Californian FB" panose="0207040306080B030204" pitchFamily="18" charset="0"/>
              </a:rPr>
              <a:t> </a:t>
            </a:r>
            <a:endParaRPr lang="en-GB" dirty="0">
              <a:latin typeface="Californian FB" panose="0207040306080B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950" y="6149083"/>
            <a:ext cx="1584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Peru </a:t>
            </a:r>
            <a:r>
              <a:rPr lang="en-GB" dirty="0" smtClean="0">
                <a:latin typeface="Californian FB" panose="0207040306080B030204" pitchFamily="18" charset="0"/>
              </a:rPr>
              <a:t> </a:t>
            </a:r>
            <a:endParaRPr lang="en-GB" dirty="0">
              <a:latin typeface="Californian FB" panose="0207040306080B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1898" y="6026226"/>
            <a:ext cx="1584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Sri Lanka  </a:t>
            </a:r>
            <a:r>
              <a:rPr lang="en-GB" dirty="0" smtClean="0">
                <a:latin typeface="Californian FB" panose="0207040306080B030204" pitchFamily="18" charset="0"/>
              </a:rPr>
              <a:t> </a:t>
            </a:r>
            <a:endParaRPr lang="en-GB" dirty="0">
              <a:latin typeface="Californian FB" panose="0207040306080B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3987" y="3246091"/>
            <a:ext cx="1730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Cambodia</a:t>
            </a:r>
            <a:r>
              <a:rPr lang="en-GB" dirty="0" smtClean="0">
                <a:latin typeface="Californian FB" panose="0207040306080B030204" pitchFamily="18" charset="0"/>
              </a:rPr>
              <a:t> </a:t>
            </a:r>
            <a:endParaRPr lang="en-GB" dirty="0">
              <a:latin typeface="Californian FB" panose="0207040306080B030204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66"/>
          <a:stretch/>
        </p:blipFill>
        <p:spPr bwMode="auto">
          <a:xfrm rot="21215415">
            <a:off x="3315160" y="4159031"/>
            <a:ext cx="2444617" cy="1859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6" name="TextBox 25"/>
          <p:cNvSpPr txBox="1"/>
          <p:nvPr/>
        </p:nvSpPr>
        <p:spPr>
          <a:xfrm>
            <a:off x="4203952" y="6095752"/>
            <a:ext cx="1584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Kenya 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 rot="1081803">
            <a:off x="2313936" y="2890600"/>
            <a:ext cx="924619" cy="766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 rot="19930816">
            <a:off x="2516051" y="3524366"/>
            <a:ext cx="924619" cy="766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17685256">
            <a:off x="4235403" y="3647001"/>
            <a:ext cx="924619" cy="766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 rot="14560850">
            <a:off x="5442702" y="3498486"/>
            <a:ext cx="924619" cy="766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ight Arrow 29"/>
          <p:cNvSpPr/>
          <p:nvPr/>
        </p:nvSpPr>
        <p:spPr>
          <a:xfrm rot="11765741">
            <a:off x="6154592" y="2761517"/>
            <a:ext cx="460257" cy="8920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 descr="F:\Profiles\claire.colleran\Pictures\Cambodia - Nun helping child to write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6734">
            <a:off x="6714699" y="1597850"/>
            <a:ext cx="2166037" cy="151063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 descr="F:\Profiles\claire.colleran\Pictures\ECUADOR school children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6614">
            <a:off x="368833" y="944140"/>
            <a:ext cx="2307629" cy="176679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 descr="F:\Profiles\claire.colleran\Pictures\Sri Lanka web 1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0321">
            <a:off x="6186645" y="3885393"/>
            <a:ext cx="2152137" cy="19558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 descr="Z:\Photos\Abroad\Americas\Peru\2017\matoriato 1.JPG"/>
          <p:cNvPicPr/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67725">
            <a:off x="235664" y="3732061"/>
            <a:ext cx="2619362" cy="22452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689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43"/>
          <a:stretch/>
        </p:blipFill>
        <p:spPr bwMode="auto">
          <a:xfrm>
            <a:off x="6660232" y="2372013"/>
            <a:ext cx="1875836" cy="37261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10479" y="1774425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Christ 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has no body but yours,</a:t>
            </a:r>
          </a:p>
          <a:p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No hands, no feet on earth but yours.</a:t>
            </a:r>
            <a:endParaRPr lang="en-GB" sz="240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0479" y="1761522"/>
            <a:ext cx="5531754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Yours are the eyes with which he </a:t>
            </a: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looks with compassion 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on this </a:t>
            </a: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world.</a:t>
            </a:r>
            <a:endParaRPr lang="en-GB" sz="240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0479" y="1787328"/>
            <a:ext cx="5040560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Yours are the feet with which he walks to do </a:t>
            </a: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good.</a:t>
            </a:r>
            <a:endParaRPr lang="en-GB" sz="240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0479" y="1771000"/>
            <a:ext cx="5474163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Yours are the hands, with which he blesses all the world</a:t>
            </a: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.</a:t>
            </a:r>
            <a:endParaRPr lang="en-GB" sz="240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0479" y="1761522"/>
            <a:ext cx="5502958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Yours are the hands, </a:t>
            </a:r>
            <a:endParaRPr lang="en-GB" sz="24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Yours 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are the feet,</a:t>
            </a:r>
          </a:p>
          <a:p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Yours are the eyes, </a:t>
            </a:r>
            <a:endParaRPr lang="en-GB" sz="24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You 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are his body</a:t>
            </a: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.</a:t>
            </a:r>
            <a:endParaRPr lang="en-GB" sz="240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1683" y="1761522"/>
            <a:ext cx="5531754" cy="184665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Christ has no body now </a:t>
            </a: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on earth,</a:t>
            </a:r>
          </a:p>
          <a:p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but 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yours.</a:t>
            </a:r>
          </a:p>
          <a:p>
            <a:endParaRPr lang="en-GB" sz="2400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endParaRPr lang="en-GB" sz="1050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endParaRPr lang="en-GB" sz="105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endParaRPr lang="en-GB" sz="1050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endParaRPr lang="en-GB" sz="105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8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O:\RED BOX\Box right GRAPHI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6021" y="3429000"/>
            <a:ext cx="3297382" cy="293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3" y="5110519"/>
            <a:ext cx="1130583" cy="97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90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SSIO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2280</TotalTime>
  <Words>183</Words>
  <Application>Microsoft Office PowerPoint</Application>
  <PresentationFormat>On-screen Show (4:3)</PresentationFormat>
  <Paragraphs>46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MISSIO_2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107</cp:revision>
  <cp:lastPrinted>2016-10-14T10:19:04Z</cp:lastPrinted>
  <dcterms:created xsi:type="dcterms:W3CDTF">2016-09-01T17:12:16Z</dcterms:created>
  <dcterms:modified xsi:type="dcterms:W3CDTF">2017-11-13T12:38:54Z</dcterms:modified>
</cp:coreProperties>
</file>