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62" r:id="rId4"/>
    <p:sldId id="264" r:id="rId5"/>
    <p:sldId id="265" r:id="rId6"/>
    <p:sldId id="266" r:id="rId7"/>
    <p:sldId id="267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75207" autoAdjust="0"/>
  </p:normalViewPr>
  <p:slideViewPr>
    <p:cSldViewPr snapToGrid="0" snapToObjects="1">
      <p:cViewPr varScale="1">
        <p:scale>
          <a:sx n="68" d="100"/>
          <a:sy n="68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b="1" i="0" baseline="0" dirty="0" smtClean="0"/>
          </a:p>
          <a:p>
            <a:endParaRPr lang="en-GB" b="1" i="0" baseline="0" dirty="0" smtClean="0"/>
          </a:p>
          <a:p>
            <a:endParaRPr lang="en-GB" b="1" i="0" baseline="0" dirty="0" smtClean="0"/>
          </a:p>
          <a:p>
            <a:endParaRPr lang="en-GB" b="1" i="0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8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0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05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smtClean="0"/>
              <a:t>http://www.missio.org.uk/lent-and-eastertide </a:t>
            </a:r>
          </a:p>
          <a:p>
            <a:endParaRPr lang="en-GB" i="0" baseline="0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31629" y="4316819"/>
            <a:ext cx="6251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bg1"/>
                </a:solidFill>
              </a:rPr>
              <a:t>Lent Assembly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Week Four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CST – Dignity of Work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sh wednesday ash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/>
          <a:stretch/>
        </p:blipFill>
        <p:spPr bwMode="auto">
          <a:xfrm>
            <a:off x="1890794" y="1756877"/>
            <a:ext cx="5375327" cy="399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787" y="1709684"/>
            <a:ext cx="2378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333333"/>
                </a:solidFill>
              </a:rPr>
              <a:t>Repent</a:t>
            </a:r>
            <a:endParaRPr lang="en-GB" sz="54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57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122" y="1533126"/>
            <a:ext cx="42058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Jesus was walking along, he saw a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beggar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had been born blind. His disciples asked him,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‘Teacher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whose sin caused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this? Was it his own or his parents' sin?’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answered,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‘His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blindness has nothing to do with his sins or his parents' sins. He is blind so that God's power might be seen at work in him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122" y="1366670"/>
            <a:ext cx="4205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then spat on the ground and made some mud; he rubbed the mud on the man's eyes and told him,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‘Go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wash in the Pool of Siloam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.’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man went, washed his face, and came back seeing. His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neighbours and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people who had seen him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begging,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asked,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‘Isn't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the man who used to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beg?’</a:t>
            </a:r>
            <a:r>
              <a:rPr lang="en-GB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said,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Others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said,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‘No 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just looks like him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.’ So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man himself said,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‘I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he.’</a:t>
            </a:r>
          </a:p>
          <a:p>
            <a:pPr algn="just">
              <a:lnSpc>
                <a:spcPts val="3000"/>
              </a:lnSpc>
            </a:pPr>
            <a:r>
              <a:rPr lang="en-GB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Gospel of John 9: 1-3, 6-9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s://upload.wikimedia.org/wikipedia/commons/thumb/e/e1/Christ_and_the_pauper.jpg/422px-Christ_and_the_pau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47" y="1439691"/>
            <a:ext cx="2612269" cy="474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0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67" y="2293747"/>
            <a:ext cx="406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Catholic Social Teaching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725" y="121116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Human Dignity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725" y="202539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Care of Creation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80" y="2839626"/>
            <a:ext cx="333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Community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25" y="3658143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Dignity of Work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2480" y="4476660"/>
            <a:ext cx="40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Option for the Poor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5725" y="5290890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Solidarity 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82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1954669"/>
            <a:ext cx="2927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Dignity of Work 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dignity of work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42500"/>
          <a:stretch/>
        </p:blipFill>
        <p:spPr bwMode="auto">
          <a:xfrm>
            <a:off x="4206240" y="1443910"/>
            <a:ext cx="3492364" cy="453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56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71" y="1954669"/>
            <a:ext cx="2927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Dignity of Work 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Picture 5" descr="C:\St. Mary'S Photos 2016\Camera\IMG20160329174304.jpg"/>
          <p:cNvPicPr/>
          <p:nvPr/>
        </p:nvPicPr>
        <p:blipFill rotWithShape="1">
          <a:blip r:embed="rId3" cstate="print"/>
          <a:srcRect l="36355" t="14910" r="11991" b="7117"/>
          <a:stretch/>
        </p:blipFill>
        <p:spPr bwMode="auto">
          <a:xfrm>
            <a:off x="4145280" y="1448950"/>
            <a:ext cx="3794760" cy="457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211968"/>
            <a:ext cx="3855720" cy="504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St. Mary'S Photos 2016\Camera\IMG20160329174304.jpg"/>
          <p:cNvPicPr/>
          <p:nvPr/>
        </p:nvPicPr>
        <p:blipFill rotWithShape="1">
          <a:blip r:embed="rId3" cstate="print"/>
          <a:srcRect l="32289" t="14910" r="7843" b="7117"/>
          <a:stretch/>
        </p:blipFill>
        <p:spPr bwMode="auto">
          <a:xfrm>
            <a:off x="3787140" y="1211968"/>
            <a:ext cx="4572000" cy="504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1092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819" y="1648119"/>
            <a:ext cx="1808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FASTING</a:t>
            </a:r>
          </a:p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 the server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19" y="2967212"/>
            <a:ext cx="1808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CHARITY</a:t>
            </a:r>
          </a:p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Chores for charity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19" y="4473134"/>
            <a:ext cx="1808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PRAYER</a:t>
            </a:r>
          </a:p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work and workers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C:\St. Mary'S Photos 2016\Camera\IMG20160301103120.jpg"/>
          <p:cNvPicPr/>
          <p:nvPr/>
        </p:nvPicPr>
        <p:blipFill rotWithShape="1">
          <a:blip r:embed="rId3" cstate="print"/>
          <a:srcRect l="5986" t="11939" r="9396"/>
          <a:stretch/>
        </p:blipFill>
        <p:spPr bwMode="auto">
          <a:xfrm>
            <a:off x="3154780" y="1648119"/>
            <a:ext cx="5056891" cy="39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367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876" y="1300674"/>
            <a:ext cx="803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Lord, you look with love upon us in our work,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Whether a pupil, a cleaner, a builder, a teacher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31" y="2486577"/>
            <a:ext cx="803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our efforts to better our lives and our world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pleasing to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876" y="3580803"/>
            <a:ext cx="803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had your own particular work to do,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share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love with the world.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Four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76" y="4645049"/>
            <a:ext cx="7564227" cy="141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Help us to make this our life’s work too.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be missionaries of God’s love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04138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790" y="4518671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body, </a:t>
            </a:r>
            <a:endParaRPr lang="en-GB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</a:t>
            </a:r>
            <a:endParaRPr lang="en-GB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place </a:t>
            </a:r>
            <a:endParaRPr lang="en-GB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401720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2443</TotalTime>
  <Words>296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228</cp:revision>
  <dcterms:created xsi:type="dcterms:W3CDTF">2016-09-01T17:12:16Z</dcterms:created>
  <dcterms:modified xsi:type="dcterms:W3CDTF">2017-01-23T09:39:16Z</dcterms:modified>
</cp:coreProperties>
</file>