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61" r:id="rId3"/>
    <p:sldId id="262" r:id="rId4"/>
    <p:sldId id="264" r:id="rId5"/>
    <p:sldId id="265" r:id="rId6"/>
    <p:sldId id="266" r:id="rId7"/>
    <p:sldId id="267" r:id="rId8"/>
    <p:sldId id="268" r:id="rId9"/>
    <p:sldId id="263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B2B2B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4" autoAdjust="0"/>
    <p:restoredTop sz="91874" autoAdjust="0"/>
  </p:normalViewPr>
  <p:slideViewPr>
    <p:cSldViewPr snapToGrid="0" snapToObjects="1">
      <p:cViewPr varScale="1">
        <p:scale>
          <a:sx n="84" d="100"/>
          <a:sy n="84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98D37-DA00-4B54-9A78-84A38D52F78C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66E4-E2D6-49B8-921C-2BBC9F00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0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 smtClean="0"/>
              <a:t>PLEASE</a:t>
            </a:r>
            <a:r>
              <a:rPr lang="en-GB" b="1" i="0" baseline="0" dirty="0" smtClean="0"/>
              <a:t> DOWNLOAD AND PRINT ASSEMBLY NOTES at</a:t>
            </a:r>
          </a:p>
          <a:p>
            <a:r>
              <a:rPr lang="en-GB" b="1" i="0" dirty="0" smtClean="0"/>
              <a:t>http://www.missio.org.uk/lent-and-eastertide </a:t>
            </a:r>
          </a:p>
          <a:p>
            <a:pPr algn="just"/>
            <a:endParaRPr lang="en-GB" sz="12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34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 smtClean="0"/>
              <a:t>PLEASE</a:t>
            </a:r>
            <a:r>
              <a:rPr lang="en-GB" b="1" i="0" baseline="0" dirty="0" smtClean="0"/>
              <a:t> DOWNLOAD AND PRINT ASSEMBLY NOTES at</a:t>
            </a:r>
          </a:p>
          <a:p>
            <a:r>
              <a:rPr lang="en-GB" b="1" i="0" dirty="0" smtClean="0"/>
              <a:t>http://www.missio.org.uk/lent-and-eastertide </a:t>
            </a:r>
          </a:p>
          <a:p>
            <a:endParaRPr lang="en-GB" b="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8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 smtClean="0"/>
              <a:t>PLEASE</a:t>
            </a:r>
            <a:r>
              <a:rPr lang="en-GB" b="1" i="0" baseline="0" dirty="0" smtClean="0"/>
              <a:t> DOWNLOAD AND PRINT ASSEMBLY NOTES at</a:t>
            </a:r>
          </a:p>
          <a:p>
            <a:r>
              <a:rPr lang="en-GB" b="1" i="0" dirty="0" smtClean="0"/>
              <a:t>http://www.missio.org.uk/lent-and-eastertide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4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 smtClean="0"/>
              <a:t>PLEASE</a:t>
            </a:r>
            <a:r>
              <a:rPr lang="en-GB" b="1" i="0" baseline="0" dirty="0" smtClean="0"/>
              <a:t> DOWNLOAD AND PRINT ASSEMBLY NOTES at</a:t>
            </a:r>
          </a:p>
          <a:p>
            <a:r>
              <a:rPr lang="en-GB" b="1" i="0" dirty="0" smtClean="0"/>
              <a:t>http://www.missio.org.uk/lent-and-eastertide </a:t>
            </a:r>
          </a:p>
          <a:p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="0" i="0" baseline="0" dirty="0" smtClean="0"/>
          </a:p>
          <a:p>
            <a:endParaRPr lang="en-GB" b="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0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 smtClean="0"/>
              <a:t>PLEASE</a:t>
            </a:r>
            <a:r>
              <a:rPr lang="en-GB" b="1" i="0" baseline="0" dirty="0" smtClean="0"/>
              <a:t> DOWNLOAD AND PRINT ASSEMBLY NOTES at</a:t>
            </a:r>
          </a:p>
          <a:p>
            <a:r>
              <a:rPr lang="en-GB" b="1" i="0" dirty="0" smtClean="0"/>
              <a:t>http://www.missio.org.uk/lent-and-eastertide </a:t>
            </a:r>
          </a:p>
          <a:p>
            <a:endParaRPr lang="en-GB" baseline="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6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 smtClean="0"/>
              <a:t>PLEASE</a:t>
            </a:r>
            <a:r>
              <a:rPr lang="en-GB" b="1" i="0" baseline="0" dirty="0" smtClean="0"/>
              <a:t> DOWNLOAD AND PRINT ASSEMBLY NOTES at</a:t>
            </a:r>
          </a:p>
          <a:p>
            <a:r>
              <a:rPr lang="en-GB" b="1" i="0" dirty="0" smtClean="0"/>
              <a:t>http://www.missio.org.uk/lent-and-eastertide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18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 smtClean="0"/>
              <a:t>PLEASE</a:t>
            </a:r>
            <a:r>
              <a:rPr lang="en-GB" b="1" i="0" baseline="0" dirty="0" smtClean="0"/>
              <a:t> DOWNLOAD AND PRINT ASSEMBLY NOTES at</a:t>
            </a:r>
          </a:p>
          <a:p>
            <a:r>
              <a:rPr lang="en-GB" b="1" i="0" dirty="0" smtClean="0"/>
              <a:t>http://www.missio.org.uk/lent-and-eastertide </a:t>
            </a: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26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 smtClean="0"/>
              <a:t>PLEASE</a:t>
            </a:r>
            <a:r>
              <a:rPr lang="en-GB" b="1" i="0" baseline="0" dirty="0" smtClean="0"/>
              <a:t> DOWNLOAD AND PRINT ASSEMBLY NOTES at</a:t>
            </a:r>
          </a:p>
          <a:p>
            <a:r>
              <a:rPr lang="en-GB" b="1" i="0" dirty="0" smtClean="0"/>
              <a:t>http://www.missio.org.uk/lent-and-eastertide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36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 smtClean="0"/>
              <a:t>PLEASE</a:t>
            </a:r>
            <a:r>
              <a:rPr lang="en-GB" b="1" i="0" baseline="0" dirty="0" smtClean="0"/>
              <a:t> DOWNLOAD AND PRINT ASSEMBLY NOTES at</a:t>
            </a:r>
          </a:p>
          <a:p>
            <a:r>
              <a:rPr lang="en-GB" b="1" i="0" smtClean="0"/>
              <a:t>http://www.missio.org.uk/lent-and-eastertide </a:t>
            </a:r>
          </a:p>
          <a:p>
            <a:endParaRPr lang="en-GB" i="0" baseline="0" dirty="0" smtClean="0"/>
          </a:p>
          <a:p>
            <a:endParaRPr lang="en-GB" i="1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i="0" dirty="0" smtClean="0"/>
          </a:p>
          <a:p>
            <a:endParaRPr lang="en-GB" dirty="0" smtClean="0"/>
          </a:p>
          <a:p>
            <a:endParaRPr lang="en-GB" i="0" dirty="0" smtClean="0"/>
          </a:p>
          <a:p>
            <a:endParaRPr lang="en-GB" i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8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Slide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ntpage_Gre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531629" y="4316819"/>
            <a:ext cx="6251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bg1"/>
                </a:solidFill>
              </a:rPr>
              <a:t>Lent Assembly</a:t>
            </a:r>
          </a:p>
          <a:p>
            <a:r>
              <a:rPr lang="en-GB" sz="3600" b="1" dirty="0" smtClean="0">
                <a:solidFill>
                  <a:schemeClr val="bg1"/>
                </a:solidFill>
              </a:rPr>
              <a:t>Week One</a:t>
            </a:r>
          </a:p>
          <a:p>
            <a:r>
              <a:rPr lang="en-GB" sz="3600" b="1" dirty="0" smtClean="0">
                <a:solidFill>
                  <a:schemeClr val="bg1"/>
                </a:solidFill>
              </a:rPr>
              <a:t>CST – Solidarity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09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sh wednesday ashe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0794" y="1709684"/>
            <a:ext cx="5375327" cy="3992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672" y="150125"/>
            <a:ext cx="42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Lent – Week One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9787" y="1709684"/>
            <a:ext cx="2378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333333"/>
                </a:solidFill>
              </a:rPr>
              <a:t>Repent</a:t>
            </a:r>
            <a:endParaRPr lang="en-GB" sz="54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575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911" y="1348220"/>
            <a:ext cx="43875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Jesus was led out into the wilderness by the Holy Spirit, to be tested by Satan. For forty days and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nights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 ate nothing and became very hungry.  </a:t>
            </a: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ts val="3000"/>
              </a:lnSpc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Then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Satan tempted him to change stones into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bread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‘It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will prove you are the Son of God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,’ he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said. </a:t>
            </a: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ts val="3000"/>
              </a:lnSpc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But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Jesus told him,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‘No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the scriptures tell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 that bread won’t feed men’s souls: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 of God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nourishes life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.’</a:t>
            </a:r>
          </a:p>
          <a:p>
            <a:pPr algn="just">
              <a:lnSpc>
                <a:spcPts val="3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Then Satan took Jesus to the roof of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Temple and said to him: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https://upload.wikimedia.org/wikipedia/commons/1/17/Christ_in_the_Wilderness_-_Ivan_Kramskoy_-_Google_Cultural_Institute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3070" y="1348220"/>
            <a:ext cx="3016976" cy="472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911" y="1341773"/>
            <a:ext cx="44757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‘Jump off and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prove you are the Son of God; for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scripture says, “God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will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keep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from harm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.”’ Jesus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replied,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‘It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also says not to put the Lord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foolish test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!’</a:t>
            </a:r>
          </a:p>
          <a:p>
            <a:pPr algn="just">
              <a:lnSpc>
                <a:spcPts val="3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Next Satan showed him the nations of the world and all their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glory and said, ‘I’ll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give you power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this if you will only kneel and worship me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.’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ts val="3000"/>
              </a:lnSpc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‘Get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 of here Satan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,’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Jesus told him.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‘The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scriptures say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“Worship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only the Lord God. Follow only him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.”’ </a:t>
            </a:r>
          </a:p>
          <a:p>
            <a:pPr algn="just">
              <a:lnSpc>
                <a:spcPts val="3000"/>
              </a:lnSpc>
            </a:pPr>
            <a:r>
              <a:rPr lang="en-GB" sz="1100" dirty="0" smtClean="0">
                <a:solidFill>
                  <a:srgbClr val="333333"/>
                </a:solidFill>
              </a:rPr>
              <a:t>Gospel </a:t>
            </a:r>
            <a:r>
              <a:rPr lang="en-GB" sz="1100" dirty="0">
                <a:solidFill>
                  <a:srgbClr val="333333"/>
                </a:solidFill>
              </a:rPr>
              <a:t>of Matthew </a:t>
            </a:r>
            <a:r>
              <a:rPr lang="en-GB" sz="1000" dirty="0">
                <a:solidFill>
                  <a:srgbClr val="333333"/>
                </a:solidFill>
              </a:rPr>
              <a:t>4: </a:t>
            </a:r>
            <a:r>
              <a:rPr lang="en-GB" sz="1000" dirty="0" smtClean="0">
                <a:solidFill>
                  <a:srgbClr val="333333"/>
                </a:solidFill>
              </a:rPr>
              <a:t>1-10</a:t>
            </a:r>
            <a:endParaRPr lang="en-GB" sz="1000" dirty="0">
              <a:solidFill>
                <a:srgbClr val="3333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672" y="150125"/>
            <a:ext cx="42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Lent – Week One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08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967" y="2293747"/>
            <a:ext cx="40605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Catholic Social Teaching</a:t>
            </a:r>
            <a:endParaRPr lang="en-GB" sz="54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5725" y="1211166"/>
            <a:ext cx="334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Human Dignity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5725" y="2025396"/>
            <a:ext cx="334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Care of Creation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80" y="2839626"/>
            <a:ext cx="333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Community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725" y="3658143"/>
            <a:ext cx="334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Dignity of Work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2480" y="4476660"/>
            <a:ext cx="4014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Option for the Poor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5725" y="5290890"/>
            <a:ext cx="334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Solidarity 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672" y="150125"/>
            <a:ext cx="42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Lent – Week One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82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2293747"/>
            <a:ext cx="3653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Solidarity</a:t>
            </a:r>
            <a:endParaRPr lang="en-GB" sz="54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pic>
        <p:nvPicPr>
          <p:cNvPr id="4" name="Picture 3" descr="http://www.publicdomainpictures.net/pictures/90000/velka/globe-people.jpg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750" r="970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051" y="1787556"/>
            <a:ext cx="4524074" cy="3887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roup 46"/>
          <p:cNvGrpSpPr/>
          <p:nvPr/>
        </p:nvGrpSpPr>
        <p:grpSpPr>
          <a:xfrm>
            <a:off x="5076317" y="2300287"/>
            <a:ext cx="2674608" cy="2699167"/>
            <a:chOff x="5065363" y="2293747"/>
            <a:chExt cx="2674608" cy="2415155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5455404" y="2293747"/>
              <a:ext cx="913683" cy="199928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5191932" y="2293747"/>
              <a:ext cx="1223650" cy="128123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5065363" y="2557220"/>
              <a:ext cx="2241372" cy="101776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6291597" y="3425125"/>
              <a:ext cx="1448374" cy="127731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5206716" y="2709620"/>
              <a:ext cx="377124" cy="55957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5191932" y="3425125"/>
              <a:ext cx="2464231" cy="14986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415582" y="2709620"/>
              <a:ext cx="790415" cy="199928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369087" y="2293747"/>
              <a:ext cx="765300" cy="26347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5328836" y="4344648"/>
              <a:ext cx="1877161" cy="10078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145437" y="3574985"/>
              <a:ext cx="1164817" cy="112422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6369087" y="4293031"/>
              <a:ext cx="899479" cy="29971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77672" y="150125"/>
            <a:ext cx="42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Lent – Week One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56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O:\World Mission Sunday\World Mission Sunday 2016\Photos\13-09-27Rwanda_Nyamata_Survivors_037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68400">
            <a:off x="385251" y="1026595"/>
            <a:ext cx="3842442" cy="265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936">
            <a:off x="1026674" y="3648284"/>
            <a:ext cx="4009613" cy="249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http://www.publicdomainpictures.net/pictures/90000/velka/globe-people.jpg"/>
          <p:cNvPicPr/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8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3496" y="2169418"/>
            <a:ext cx="3773083" cy="33169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eart 5"/>
          <p:cNvSpPr/>
          <p:nvPr/>
        </p:nvSpPr>
        <p:spPr>
          <a:xfrm>
            <a:off x="6951770" y="3497023"/>
            <a:ext cx="433953" cy="498917"/>
          </a:xfrm>
          <a:prstGeom prst="hear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293033" y="1978925"/>
            <a:ext cx="2658737" cy="128289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306472" y="3261815"/>
            <a:ext cx="600501" cy="73412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872251" y="4564977"/>
            <a:ext cx="1221709" cy="10604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455391" y="3860377"/>
            <a:ext cx="496379" cy="81064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7672" y="150125"/>
            <a:ext cx="42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Lent – Week One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92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http://www.publicdomainpictures.net/pictures/90000/velka/globe-people.jpg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8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3496" y="2169418"/>
            <a:ext cx="3759435" cy="331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https://upload.wikimedia.org/wikipedia/commons/a/a5/Garment_factory_in_Bangladesh_Women_working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4424" y="1956801"/>
            <a:ext cx="3093563" cy="3742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 flipH="1">
            <a:off x="5404513" y="2674961"/>
            <a:ext cx="1542198" cy="51861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7672" y="150125"/>
            <a:ext cx="42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Lent – Week One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38" name="Picture 37" descr="At Home with Dad"/>
          <p:cNvPicPr/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778"/>
          <a:stretch/>
        </p:blipFill>
        <p:spPr>
          <a:xfrm>
            <a:off x="815715" y="1956801"/>
            <a:ext cx="4483290" cy="382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C:\Users\educa\AppData\Local\Microsoft\Windows\INetCache\Content.Word\Kenya - schoolgirls 1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9019" y="1877220"/>
            <a:ext cx="4479986" cy="3901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7367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38" y="1473568"/>
            <a:ext cx="80336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God has created me to do Him some definite service.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committed some work to me which He has not committed to another. 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8641" y="2612341"/>
            <a:ext cx="80336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have my mission. I am a link in a chain, a bond of connection between persons. He has not created me for nothing.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48637" y="3751114"/>
            <a:ext cx="803365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shall do good; I shall do His work. I shall be an angel of peace, a preacher of truth in my own place, while not intending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it,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I do but keep His commandments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48633" y="5274608"/>
            <a:ext cx="8033656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Therefore, I will trust Him,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whatever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am,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never be thrown away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 of My Life – </a:t>
            </a: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rayer 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Blessed John Henry </a:t>
            </a: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Newman (adapted)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672" y="150125"/>
            <a:ext cx="42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Lent – Week One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84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ntpage_Gre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285" y="4474037"/>
            <a:ext cx="3585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GB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body, </a:t>
            </a:r>
            <a:endParaRPr lang="en-GB" sz="28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GB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situation </a:t>
            </a:r>
            <a:endParaRPr lang="en-GB" sz="28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GB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place </a:t>
            </a:r>
            <a:endParaRPr lang="en-GB" sz="28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GB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beyond God’s care.   </a:t>
            </a:r>
          </a:p>
        </p:txBody>
      </p:sp>
    </p:spTree>
    <p:extLst>
      <p:ext uri="{BB962C8B-B14F-4D97-AF65-F5344CB8AC3E}">
        <p14:creationId xmlns:p14="http://schemas.microsoft.com/office/powerpoint/2010/main" val="4017206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1425</TotalTime>
  <Words>501</Words>
  <Application>Microsoft Office PowerPoint</Application>
  <PresentationFormat>On-screen Show (4:3)</PresentationFormat>
  <Paragraphs>78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145</cp:revision>
  <dcterms:created xsi:type="dcterms:W3CDTF">2016-09-01T17:12:16Z</dcterms:created>
  <dcterms:modified xsi:type="dcterms:W3CDTF">2017-01-23T10:42:08Z</dcterms:modified>
</cp:coreProperties>
</file>