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7" r:id="rId4"/>
    <p:sldId id="256" r:id="rId5"/>
    <p:sldId id="258" r:id="rId6"/>
    <p:sldId id="260" r:id="rId7"/>
    <p:sldId id="261" r:id="rId8"/>
    <p:sldId id="263" r:id="rId9"/>
    <p:sldId id="264" r:id="rId10"/>
    <p:sldId id="265" r:id="rId11"/>
    <p:sldId id="267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 autoAdjust="0"/>
    <p:restoredTop sz="93094" autoAdjust="0"/>
  </p:normalViewPr>
  <p:slideViewPr>
    <p:cSldViewPr snapToGrid="0" snapToObjects="1">
      <p:cViewPr varScale="1">
        <p:scale>
          <a:sx n="85" d="100"/>
          <a:sy n="85" d="100"/>
        </p:scale>
        <p:origin x="-9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60" d="100"/>
          <a:sy n="60" d="100"/>
        </p:scale>
        <p:origin x="-2502" y="-5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D707-5F0A-4B3D-8B4C-C6BC0AF521B3}" type="datetimeFigureOut">
              <a:rPr lang="en-GB" smtClean="0"/>
              <a:t>17/11/2017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3E109-7E34-4062-A67A-D67D07C7C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9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9438" y="428625"/>
            <a:ext cx="3098800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6173" y="3045672"/>
            <a:ext cx="5692194" cy="638291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8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428625"/>
            <a:ext cx="3132138" cy="235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8708" y="3075754"/>
            <a:ext cx="5760858" cy="5813098"/>
          </a:xfrm>
        </p:spPr>
        <p:txBody>
          <a:bodyPr/>
          <a:lstStyle/>
          <a:p>
            <a:pPr defTabSz="911291">
              <a:defRPr/>
            </a:pPr>
            <a:endParaRPr lang="en-GB" dirty="0" smtClean="0"/>
          </a:p>
          <a:p>
            <a:pPr defTabSz="911291"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5150" y="474663"/>
            <a:ext cx="3135313" cy="2352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9906" y="2983927"/>
            <a:ext cx="5692194" cy="6585742"/>
          </a:xfrm>
        </p:spPr>
        <p:txBody>
          <a:bodyPr/>
          <a:lstStyle/>
          <a:p>
            <a:pPr marL="455646" lvl="1" defTabSz="911291">
              <a:defRPr/>
            </a:pPr>
            <a:endParaRPr lang="en-GB" b="0" i="0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9913" y="447675"/>
            <a:ext cx="3130550" cy="2349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6658" y="3078128"/>
            <a:ext cx="5712432" cy="475733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3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1025" y="419100"/>
            <a:ext cx="3113088" cy="2336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8017" y="2966879"/>
            <a:ext cx="5705312" cy="64617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2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5150" y="431800"/>
            <a:ext cx="3144838" cy="2360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4490" y="3085406"/>
            <a:ext cx="5691785" cy="44669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7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4038" y="463550"/>
            <a:ext cx="3113087" cy="2336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4491" y="3070590"/>
            <a:ext cx="5718839" cy="4466987"/>
          </a:xfrm>
        </p:spPr>
        <p:txBody>
          <a:bodyPr/>
          <a:lstStyle/>
          <a:p>
            <a:pPr algn="just" defTabSz="911291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65313" y="414338"/>
            <a:ext cx="3087687" cy="231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2441" y="2970471"/>
            <a:ext cx="5719660" cy="64581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26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4038" y="414338"/>
            <a:ext cx="3162300" cy="2373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2559" y="3147789"/>
            <a:ext cx="5712432" cy="4466987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8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7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36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0923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87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49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9523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708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7365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406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192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259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5385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576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7508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562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518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52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16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198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11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0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163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61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7588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2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2418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18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200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91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829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3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12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22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4E4D-21EC-794C-901E-0155727C9EBC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2DCF-011A-1449-AD05-1B8DE3C34E1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8960-4599-1846-8859-9502622C8DEE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0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057" y="4515174"/>
            <a:ext cx="35850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GB" sz="2800" b="1" i="1" dirty="0">
                <a:solidFill>
                  <a:schemeClr val="bg1">
                    <a:lumMod val="50000"/>
                  </a:schemeClr>
                </a:solidFill>
              </a:rPr>
              <a:t>body, </a:t>
            </a:r>
            <a:endParaRPr lang="en-GB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b="1" i="1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GB" sz="2800" b="1" i="1" dirty="0">
                <a:solidFill>
                  <a:schemeClr val="bg1">
                    <a:lumMod val="50000"/>
                  </a:schemeClr>
                </a:solidFill>
              </a:rPr>
              <a:t>situation </a:t>
            </a:r>
            <a:endParaRPr lang="en-GB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b="1" i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GB" sz="2800" b="1" i="1" dirty="0">
                <a:solidFill>
                  <a:schemeClr val="bg1">
                    <a:lumMod val="50000"/>
                  </a:schemeClr>
                </a:solidFill>
              </a:rPr>
              <a:t>no place </a:t>
            </a:r>
            <a:endParaRPr lang="en-GB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b="1" i="1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GB" sz="2800" b="1" i="1" dirty="0">
                <a:solidFill>
                  <a:schemeClr val="bg1">
                    <a:lumMod val="50000"/>
                  </a:schemeClr>
                </a:solidFill>
              </a:rPr>
              <a:t>beyond God’s care.  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54" y="4754472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200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discarded christmas tree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9117" y="1414826"/>
            <a:ext cx="7014948" cy="457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9117" y="191069"/>
            <a:ext cx="6155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Christmas is over. Or is it?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5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8" y="191069"/>
            <a:ext cx="640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Epiphany of the Lo</a:t>
            </a:r>
            <a:r>
              <a:rPr lang="en-GB" sz="3200" b="1" dirty="0" smtClean="0">
                <a:solidFill>
                  <a:schemeClr val="bg1"/>
                </a:solidFill>
              </a:rPr>
              <a:t>rd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s://upload.wikimedia.org/wikipedia/commons/3/31/Adoration_of_the_Magi_Tapestry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" y="1364776"/>
            <a:ext cx="7151427" cy="48449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955342" y="1692912"/>
            <a:ext cx="7458501" cy="3970318"/>
            <a:chOff x="955342" y="1364776"/>
            <a:chExt cx="7458501" cy="3970318"/>
          </a:xfrm>
        </p:grpSpPr>
        <p:pic>
          <p:nvPicPr>
            <p:cNvPr id="5" name="Picture 4" descr="https://upload.wikimedia.org/wikipedia/commons/3/31/Adoration_of_the_Magi_Tapestry.pn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42" y="1364776"/>
              <a:ext cx="4597022" cy="3450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41242" y="1364776"/>
              <a:ext cx="2572601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The Magi’s arrival</a:t>
              </a:r>
            </a:p>
            <a:p>
              <a:pPr marL="457200" indent="-457200">
                <a:buFont typeface="Arial" charset="0"/>
                <a:buChar char="•"/>
              </a:pP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Gifts of gold, frankincense, and myrrh</a:t>
              </a:r>
            </a:p>
            <a:p>
              <a:pPr marL="457200" indent="-457200">
                <a:buFont typeface="Arial" charset="0"/>
                <a:buChar char="•"/>
              </a:pP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Following a bright star.</a:t>
              </a: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490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3/31/Adoration_of_the_Magi_Tapestry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51756">
            <a:off x="1215017" y="1224726"/>
            <a:ext cx="1789893" cy="474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s://upload.wikimedia.org/wikipedia/commons/3/31/Adoration_of_the_Magi_Tapestry.pn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2" t="3865" r="33108" b="6238"/>
          <a:stretch/>
        </p:blipFill>
        <p:spPr bwMode="auto">
          <a:xfrm rot="170732">
            <a:off x="4163439" y="1302031"/>
            <a:ext cx="1823346" cy="42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s://upload.wikimedia.org/wikipedia/commons/3/31/Adoration_of_the_Magi_Tapestry.pn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4611" r="3498" b="13172"/>
          <a:stretch/>
        </p:blipFill>
        <p:spPr bwMode="auto">
          <a:xfrm rot="166074">
            <a:off x="5914520" y="1406556"/>
            <a:ext cx="2262271" cy="420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New ways of seeing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0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Reaching out to help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 descr="O:\Missio DM\GCM2017\Cambodia Pics\1_Sr_Eulalia_Desacula_Boeng_Trabaek290 cop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957">
            <a:off x="686506" y="1195948"/>
            <a:ext cx="3049915" cy="47124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O:\Missio DM\GCM2017\Cambodia Pics\2_15-11-16Lindalva_Day_Care_Centre_Sister_Eulalia_Desacula_Phnom_Penh_Cambodia171 copy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53306">
            <a:off x="4131519" y="1981200"/>
            <a:ext cx="4171315" cy="35473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536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Reaching out to help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8" descr="O:\Missio DM\GCM2017\Cambodia Pics\3_Sr_Eulalia_Desacula_Boeng_Trabaek089 copy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 bwMode="auto">
          <a:xfrm rot="21428823">
            <a:off x="668214" y="1477109"/>
            <a:ext cx="4396154" cy="39858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O:\Missio DM\GCM2017\Cambodia Pics\6_DSC0374_retouched_NEW_CMYK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7"/>
          <a:stretch/>
        </p:blipFill>
        <p:spPr bwMode="auto">
          <a:xfrm rot="468035">
            <a:off x="5052645" y="3427046"/>
            <a:ext cx="2968513" cy="25416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F:\Profiles\claire.colleran\Pictures\Cambodia - Nun helping child to write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833">
            <a:off x="4964377" y="1092952"/>
            <a:ext cx="3405505" cy="22682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1376" y="5731725"/>
            <a:ext cx="496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“In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all the settings in which you find yourselves, </a:t>
            </a:r>
            <a:endParaRPr lang="en-GB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God’s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love invites you to bring the Good News, making of your own lives a gift to him and to others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.” </a:t>
            </a:r>
            <a:r>
              <a:rPr lang="en-GB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Pope Francis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36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ray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44" y="2113634"/>
            <a:ext cx="5542034" cy="36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Pray and Share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90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3/31/Adoration_of_the_Magi_Tapestry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41" y="1992631"/>
            <a:ext cx="4706344" cy="3582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5011" y="1127286"/>
            <a:ext cx="3061574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 reading from the Gospel of St 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Matthew </a:t>
            </a:r>
            <a:r>
              <a:rPr lang="en-GB" sz="11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Chapter </a:t>
            </a:r>
            <a:r>
              <a:rPr lang="en-GB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2</a:t>
            </a:r>
            <a:endParaRPr lang="en-GB" sz="1100" i="1" dirty="0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endParaRPr lang="en-GB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After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Jesus was born in Bethlehem in Judea, during the time of King Herod, Magi</a:t>
            </a:r>
            <a:r>
              <a:rPr lang="en-GB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from the east came and asked,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‘Where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is the one who has been born king of the Jews? We saw his star and have come to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worship him.’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011" y="1062098"/>
            <a:ext cx="3028199" cy="4529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endParaRPr lang="en-GB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900"/>
              </a:lnSpc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When Herod heard this, he was disturbed, and all the people of Jerusalem with him. He sent the Magi off to Bethlehem, saying,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‘When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you find the little child, report to me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.’</a:t>
            </a: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Magi set off, and the star that they had seen in the east led them on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.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386" y="1876561"/>
            <a:ext cx="3028199" cy="4183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star stood above the place where the little child was. The Magi came and saw him, with Mary his mother, and they fell down and worshipped him. </a:t>
            </a: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And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they opened their treasures and offered him their gifts. </a:t>
            </a:r>
          </a:p>
          <a:p>
            <a:pPr>
              <a:lnSpc>
                <a:spcPts val="2900"/>
              </a:lnSpc>
            </a:pPr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Gospel of the Lord.</a:t>
            </a:r>
            <a:r>
              <a:rPr lang="en-GB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                </a:t>
            </a:r>
            <a:endParaRPr lang="en-GB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9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98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12735" r="26210" b="2361"/>
          <a:stretch/>
        </p:blipFill>
        <p:spPr>
          <a:xfrm>
            <a:off x="962427" y="3521414"/>
            <a:ext cx="2840476" cy="2723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8" y="5130414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322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SSIO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MISSIO_2</Template>
  <TotalTime>787</TotalTime>
  <Words>229</Words>
  <Application>Microsoft Office PowerPoint</Application>
  <PresentationFormat>On-screen Show (4:3)</PresentationFormat>
  <Paragraphs>38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MISSIO_2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68</cp:revision>
  <cp:lastPrinted>2016-11-15T12:08:27Z</cp:lastPrinted>
  <dcterms:created xsi:type="dcterms:W3CDTF">2016-09-01T17:12:16Z</dcterms:created>
  <dcterms:modified xsi:type="dcterms:W3CDTF">2017-11-17T10:49:58Z</dcterms:modified>
</cp:coreProperties>
</file>