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handoutMasterIdLst>
    <p:handoutMasterId r:id="rId15"/>
  </p:handoutMasterIdLst>
  <p:sldIdLst>
    <p:sldId id="299" r:id="rId3"/>
    <p:sldId id="316" r:id="rId4"/>
    <p:sldId id="317" r:id="rId5"/>
    <p:sldId id="324" r:id="rId6"/>
    <p:sldId id="319" r:id="rId7"/>
    <p:sldId id="315" r:id="rId8"/>
    <p:sldId id="314" r:id="rId9"/>
    <p:sldId id="289" r:id="rId10"/>
    <p:sldId id="326" r:id="rId11"/>
    <p:sldId id="327" r:id="rId12"/>
    <p:sldId id="300" r:id="rId13"/>
  </p:sldIdLst>
  <p:sldSz cx="9144000" cy="6858000" type="screen4x3"/>
  <p:notesSz cx="6878638" cy="9658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0" autoAdjust="0"/>
    <p:restoredTop sz="89003" autoAdjust="0"/>
  </p:normalViewPr>
  <p:slideViewPr>
    <p:cSldViewPr snapToGrid="0" snapToObjects="1">
      <p:cViewPr varScale="1">
        <p:scale>
          <a:sx n="81" d="100"/>
          <a:sy n="81" d="100"/>
        </p:scale>
        <p:origin x="10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35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493" cy="4834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539" y="0"/>
            <a:ext cx="2981493" cy="4834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DED1E-B8FD-4D75-8BAA-9C0427E353B3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3348"/>
            <a:ext cx="2981493" cy="483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539" y="9173348"/>
            <a:ext cx="2981493" cy="483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0CCCF-E705-4420-B182-5D947901E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5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743" cy="482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6304" y="0"/>
            <a:ext cx="2980743" cy="482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E6C0-A7AA-4CD0-B30E-02375F6C2F4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3938" y="723900"/>
            <a:ext cx="4830762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865" y="4587717"/>
            <a:ext cx="5502910" cy="43462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3756"/>
            <a:ext cx="2980743" cy="482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6304" y="9173756"/>
            <a:ext cx="2980743" cy="482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E559-0B6A-4571-B7D1-582BF31E9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28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6E559-0B6A-4571-B7D1-582BF31E91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E68F-06C3-46C9-807D-E86F4EA9CB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0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E68F-06C3-46C9-807D-E86F4EA9CB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3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E68F-06C3-46C9-807D-E86F4EA9CB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0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0F01-0B94-48AD-9F51-496B4A4C439A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C4D2-F3DD-4397-BDD9-320348886D12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5A3CF-57E3-43A1-9F63-505639BE8858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1FB8-8608-44E5-B13D-2F5F2DEA64F2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24576-2E5D-49E1-9C42-FF9048A271A9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8194-DEAA-476D-9015-62D61ED4B7A7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FDAD-18FA-4FE4-BF08-21F9F2EBBFCE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E8BA-E35C-4A8B-9025-0A9639068038}" type="datetime1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8979-3D2A-4738-BA7F-D372CAB9132C}" type="datetime1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9A68F-09E0-46EB-9AAB-7FB69EFC8342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A6E6-9BC7-4681-8233-D48A6BD1D2AF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7E86-A665-4335-90C6-4C6BC66DE6D3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D31C-D972-4DEB-BB8B-8E8BDD631257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BA9A-1B3F-4CA0-BDF5-21749BC630F4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544A-EF58-44D8-833A-DF90E1F9F39A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E0B-B1F1-4387-BC96-D0BB73CE90BF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96F8-02CB-4473-8890-40DBBE1E769C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B1D4-BDC2-4B52-8FC7-B45BC4CB647D}" type="datetime1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C3FC-7FF1-497B-A305-65542DD2A4AA}" type="datetime1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2C41-FBCC-4C3B-AC90-162C5E5DFE06}" type="datetime1">
              <a:rPr lang="en-US" smtClean="0"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0AAE-D285-4479-AE0D-810214554535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33A4-DC5D-4395-84C7-65DC04785A7D}" type="datetime1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9A76-B5B4-4E42-A2D1-D74764908AFE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EC21-923F-4F5C-90A3-E830E13410E0}" type="datetime1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nRKLCEb9nZE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outube.com/watch?v=MHsgWYt6I9g" TargetMode="Externa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12" Type="http://schemas.openxmlformats.org/officeDocument/2006/relationships/hyperlink" Target="https://www.youtube.com/watch?v=5xARilOZO1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14" y="4279392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2800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28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28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 </a:t>
            </a:r>
            <a:endParaRPr lang="en-GB" sz="28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Image result for jesu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3" y="1654354"/>
            <a:ext cx="244471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1773" y="1747777"/>
            <a:ext cx="35765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Treat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all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people with the dignity they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deserve</a:t>
            </a:r>
          </a:p>
          <a:p>
            <a:pPr lvl="0">
              <a:lnSpc>
                <a:spcPts val="2800"/>
              </a:lnSpc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Do our best to follow the example of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Jesus</a:t>
            </a:r>
          </a:p>
          <a:p>
            <a:pPr lvl="0">
              <a:lnSpc>
                <a:spcPts val="2800"/>
              </a:lnSpc>
            </a:pP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285750" lvl="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Help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overseas missionaries by praying for their work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supporting Missio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65325" y="212988"/>
            <a:ext cx="5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Building God’s kingdom</a:t>
            </a:r>
            <a:endParaRPr lang="en-GB" sz="3200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16077" y="1425909"/>
            <a:ext cx="5354198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Lord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God, through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Trinity you teach us 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 and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 flow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relationship.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Inspired by this, may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honour God the Father,</a:t>
            </a:r>
          </a:p>
          <a:p>
            <a:pPr>
              <a:lnSpc>
                <a:spcPts val="28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caring for creation and providing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others.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we follow God the Son,</a:t>
            </a:r>
          </a:p>
          <a:p>
            <a:pPr>
              <a:lnSpc>
                <a:spcPts val="28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showing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mercy, acting justly, walking humbly with all.</a:t>
            </a:r>
          </a:p>
          <a:p>
            <a:pPr>
              <a:lnSpc>
                <a:spcPts val="28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we be led by God the Spirit,</a:t>
            </a:r>
          </a:p>
          <a:p>
            <a:pPr>
              <a:lnSpc>
                <a:spcPts val="28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acting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courage, wisdom and joy.</a:t>
            </a:r>
          </a:p>
          <a:p>
            <a:pPr>
              <a:lnSpc>
                <a:spcPts val="28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this way may we be missionaries of your love,</a:t>
            </a:r>
          </a:p>
          <a:p>
            <a:pPr>
              <a:lnSpc>
                <a:spcPts val="2800"/>
              </a:lnSpc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GB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all, everywhere,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forever. </a:t>
            </a:r>
          </a:p>
          <a:p>
            <a:pPr>
              <a:lnSpc>
                <a:spcPts val="2800"/>
              </a:lnSpc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Amen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114" y="4279392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28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28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28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28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28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care.   </a:t>
            </a:r>
          </a:p>
        </p:txBody>
      </p:sp>
    </p:spTree>
    <p:extLst>
      <p:ext uri="{BB962C8B-B14F-4D97-AF65-F5344CB8AC3E}">
        <p14:creationId xmlns:p14="http://schemas.microsoft.com/office/powerpoint/2010/main" val="33365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0513" y="1801964"/>
            <a:ext cx="3524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‘Relationship’ from</a:t>
            </a:r>
          </a:p>
          <a:p>
            <a:r>
              <a:rPr lang="en-GB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</a:t>
            </a:r>
            <a:r>
              <a:rPr lang="en-GB" sz="3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Lātus</a:t>
            </a:r>
            <a:r>
              <a:rPr lang="en-GB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’ </a:t>
            </a: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– Latin  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653" y="5849053"/>
            <a:ext cx="3590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hlinkClick r:id="rId2"/>
              </a:rPr>
              <a:t>https://</a:t>
            </a:r>
            <a:r>
              <a:rPr lang="en-GB" sz="1000" dirty="0" smtClean="0">
                <a:hlinkClick r:id="rId2"/>
              </a:rPr>
              <a:t>www.youtube.com/watch?v=nRKLCEb9nZE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013" y="1654354"/>
            <a:ext cx="2838450" cy="322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0513" y="1801964"/>
            <a:ext cx="3524707" cy="26417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“If it happened to anyone I would have helped them across the line because it’s an awful position to be in. </a:t>
            </a:r>
            <a:endParaRPr lang="en-GB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It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was a natural human reaction to help my brother, but for anyone I would have done the same thing</a:t>
            </a:r>
            <a:r>
              <a:rPr lang="en-GB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.”</a:t>
            </a:r>
          </a:p>
          <a:p>
            <a:pPr>
              <a:lnSpc>
                <a:spcPts val="2600"/>
              </a:lnSpc>
            </a:pPr>
            <a:r>
              <a:rPr lang="en-GB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Alistair Brownlee</a:t>
            </a: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281" y="212665"/>
            <a:ext cx="636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 Solidarity and Support </a:t>
            </a:r>
            <a:endParaRPr lang="en-GB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8411" y="1302230"/>
            <a:ext cx="3743446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‘As soon as Jesus was baptised he came up from the water, and suddenly the heavens opened and he saw the Spirit of God descending like a dove and coming down on him. And a voice spoke from heaven, ‘This is my Son, the Beloved, my favour rests on him</a:t>
            </a:r>
            <a:r>
              <a:rPr lang="en-GB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.’ Then Jesus was led by the Spirit out into the wilderness to be tempted by the </a:t>
            </a:r>
            <a:r>
              <a:rPr lang="en-GB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Devil.’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endParaRPr lang="en-GB" sz="11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Matthew 3:16-4:1 (JB Adapted)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62" y="196731"/>
            <a:ext cx="5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What scripture tells us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0" y="1490408"/>
            <a:ext cx="3788106" cy="304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800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562" y="196731"/>
            <a:ext cx="5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Three in one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" y="1677903"/>
            <a:ext cx="3035969" cy="319488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TextBox 2"/>
          <p:cNvSpPr txBox="1"/>
          <p:nvPr/>
        </p:nvSpPr>
        <p:spPr>
          <a:xfrm>
            <a:off x="4295274" y="2406315"/>
            <a:ext cx="3958390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Trinity -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Father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, Son and Holy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Spirit -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are connected to one another and so make up one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God, life and love flows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through their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relationship.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73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MISSIO-DC\Profiles$\claire.colleran\Pictures\Atom image 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6" y="1889970"/>
            <a:ext cx="3839849" cy="32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3464866" y="4121437"/>
            <a:ext cx="2719366" cy="42733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92510" y="2562726"/>
            <a:ext cx="3150084" cy="634097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09669" y="3269505"/>
            <a:ext cx="3127930" cy="1948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773921" y="2202085"/>
            <a:ext cx="2551931" cy="2096741"/>
            <a:chOff x="5773921" y="2202085"/>
            <a:chExt cx="2551931" cy="2096741"/>
          </a:xfrm>
        </p:grpSpPr>
        <p:sp>
          <p:nvSpPr>
            <p:cNvPr id="16" name="TextBox 15"/>
            <p:cNvSpPr txBox="1"/>
            <p:nvPr/>
          </p:nvSpPr>
          <p:spPr>
            <a:xfrm>
              <a:off x="5773921" y="2202085"/>
              <a:ext cx="2354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rgbClr val="0070C0"/>
                  </a:solidFill>
                  <a:latin typeface="Calibri Light" panose="020F0302020204030204" pitchFamily="34" charset="0"/>
                </a:rPr>
                <a:t>Proton</a:t>
              </a:r>
              <a:endParaRPr lang="en-GB" sz="2800" b="1" dirty="0">
                <a:solidFill>
                  <a:srgbClr val="0070C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84231" y="3775606"/>
              <a:ext cx="2141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</a:rPr>
                <a:t>Electron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30834" y="2949774"/>
              <a:ext cx="167239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C00000"/>
                  </a:solidFill>
                  <a:latin typeface="Calibri Light" panose="020F0302020204030204" pitchFamily="34" charset="0"/>
                </a:rPr>
                <a:t>Neutron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62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9" y="1240105"/>
            <a:ext cx="4033055" cy="502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71595" y="1331089"/>
            <a:ext cx="29168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friendliness </a:t>
            </a:r>
          </a:p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fairness 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orgiveness</a:t>
            </a:r>
          </a:p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respect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cceptance</a:t>
            </a:r>
          </a:p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generosity  </a:t>
            </a:r>
          </a:p>
          <a:p>
            <a:pPr>
              <a:lnSpc>
                <a:spcPct val="2000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kindness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5325" y="212988"/>
            <a:ext cx="5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God the Father</a:t>
            </a:r>
            <a:endParaRPr lang="en-GB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6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88851" y="1120069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41852" y="1783552"/>
            <a:ext cx="489609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‘When the appointed time came, God sent his Son... The proof that you are sons and daughters is that God has sent the Spirit of his Son into our hearts: the Spirit that cries, “Abba, Father.”’</a:t>
            </a:r>
          </a:p>
          <a:p>
            <a:pPr>
              <a:lnSpc>
                <a:spcPts val="3000"/>
              </a:lnSpc>
            </a:pP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St Paul’s letter to the Galatians 4:4, 6-7 (JB Adapted)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Image result for jes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3" y="1654354"/>
            <a:ext cx="244471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2312" y="5843016"/>
            <a:ext cx="3849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6"/>
              </a:rPr>
              <a:t>https://</a:t>
            </a:r>
            <a:r>
              <a:rPr lang="en-GB" sz="1100" dirty="0" smtClean="0">
                <a:hlinkClick r:id="rId6"/>
              </a:rPr>
              <a:t>www.youtube.com/watch?v=MHsgWYt6I9g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65325" y="212988"/>
            <a:ext cx="5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God the Son </a:t>
            </a:r>
            <a:endParaRPr lang="en-GB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88851" y="113844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5325" y="212988"/>
            <a:ext cx="5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God the Holy Spirit </a:t>
            </a:r>
            <a:endParaRPr lang="en-GB" sz="3200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4" y="1828089"/>
            <a:ext cx="2673957" cy="33262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3541851" y="1968747"/>
            <a:ext cx="47687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‘You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will receive power when the Holy Spirit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descends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upon you; and you will be my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witnesses… to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ends of the earth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.’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600"/>
              </a:lnSpc>
            </a:pP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Acts 1:8 </a:t>
            </a: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(JB Adapted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)</a:t>
            </a:r>
          </a:p>
          <a:p>
            <a:pPr>
              <a:lnSpc>
                <a:spcPts val="3600"/>
              </a:lnSpc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Profiles\claire.colleran\Pictures\Red Box right GRAPHIC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5459" r="26551" b="6197"/>
          <a:stretch/>
        </p:blipFill>
        <p:spPr bwMode="auto">
          <a:xfrm>
            <a:off x="576943" y="3882746"/>
            <a:ext cx="2745458" cy="24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educa\AppData\Local\Microsoft\Windows\INetCache\Content.Word\Sr Sonia in health centre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310">
            <a:off x="6649792" y="1262017"/>
            <a:ext cx="2022628" cy="2694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C:\Users\educa\AppData\Local\Microsoft\Windows\INetCache\Content.Word\Cambodia 13.jpg"/>
          <p:cNvPicPr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9" r="26667"/>
          <a:stretch/>
        </p:blipFill>
        <p:spPr bwMode="auto">
          <a:xfrm rot="184559">
            <a:off x="4125827" y="3227748"/>
            <a:ext cx="159956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6"/>
          <p:cNvSpPr txBox="1"/>
          <p:nvPr/>
        </p:nvSpPr>
        <p:spPr>
          <a:xfrm>
            <a:off x="1553817" y="6331250"/>
            <a:ext cx="44314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00" dirty="0"/>
          </a:p>
        </p:txBody>
      </p:sp>
      <p:pic>
        <p:nvPicPr>
          <p:cNvPr id="13" name="Picture 12" descr="C:\Users\educa\AppData\Local\Microsoft\Windows\INetCache\Content.Word\India - Dalit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619" y="3552498"/>
            <a:ext cx="1962578" cy="261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C:\Users\educa\AppData\Local\Microsoft\Windows\INetCache\Content.Word\Sri Lanks web 4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9" y="1393404"/>
            <a:ext cx="2825966" cy="1948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educa\AppData\Local\Microsoft\Windows\INetCache\Content.Word\Malawi - Andrea and boys.png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11710">
            <a:off x="3408694" y="1138088"/>
            <a:ext cx="2918028" cy="218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60932" y="6351871"/>
            <a:ext cx="32208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12"/>
              </a:rPr>
              <a:t>https://</a:t>
            </a:r>
            <a:r>
              <a:rPr lang="en-GB" sz="1100" dirty="0" smtClean="0">
                <a:hlinkClick r:id="rId12"/>
              </a:rPr>
              <a:t>www.youtube.com/watch?v=5xARilOZO1s</a:t>
            </a:r>
            <a:r>
              <a:rPr lang="en-GB" sz="1100" dirty="0" smtClean="0"/>
              <a:t> </a:t>
            </a:r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265325" y="212988"/>
            <a:ext cx="525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solidFill>
                  <a:schemeClr val="bg1"/>
                </a:solidFill>
              </a:rPr>
              <a:t>Missionaries of God’s love </a:t>
            </a:r>
            <a:endParaRPr lang="en-GB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7429</TotalTime>
  <Words>455</Words>
  <Application>Microsoft Office PowerPoint</Application>
  <PresentationFormat>On-screen Show (4:3)</PresentationFormat>
  <Paragraphs>64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475</cp:revision>
  <cp:lastPrinted>2018-07-16T12:33:07Z</cp:lastPrinted>
  <dcterms:created xsi:type="dcterms:W3CDTF">2016-08-23T12:47:51Z</dcterms:created>
  <dcterms:modified xsi:type="dcterms:W3CDTF">2018-09-03T16:26:40Z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