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0" r:id="rId2"/>
    <p:sldId id="257" r:id="rId3"/>
    <p:sldId id="258" r:id="rId4"/>
    <p:sldId id="275" r:id="rId5"/>
    <p:sldId id="264" r:id="rId6"/>
    <p:sldId id="259" r:id="rId7"/>
    <p:sldId id="271" r:id="rId8"/>
    <p:sldId id="260" r:id="rId9"/>
    <p:sldId id="273" r:id="rId10"/>
    <p:sldId id="263" r:id="rId11"/>
    <p:sldId id="265" r:id="rId12"/>
    <p:sldId id="268" r:id="rId13"/>
    <p:sldId id="276"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40000"/>
    <a:srgbClr val="DE0000"/>
    <a:srgbClr val="C00000"/>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67" d="100"/>
          <a:sy n="67" d="100"/>
        </p:scale>
        <p:origin x="60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6A98180-155D-46FD-87B6-3DDCFEA2A9AB}" type="doc">
      <dgm:prSet loTypeId="urn:microsoft.com/office/officeart/2005/8/layout/default" loCatId="list" qsTypeId="urn:microsoft.com/office/officeart/2005/8/quickstyle/simple2" qsCatId="simple" csTypeId="urn:microsoft.com/office/officeart/2005/8/colors/colorful5" csCatId="colorful" phldr="1"/>
      <dgm:spPr/>
      <dgm:t>
        <a:bodyPr/>
        <a:lstStyle/>
        <a:p>
          <a:endParaRPr lang="en-US"/>
        </a:p>
      </dgm:t>
    </dgm:pt>
    <dgm:pt modelId="{61D714CA-73C4-4FB6-84A7-8B753452A781}">
      <dgm:prSet/>
      <dgm:spPr>
        <a:solidFill>
          <a:srgbClr val="C40000"/>
        </a:solidFill>
      </dgm:spPr>
      <dgm:t>
        <a:bodyPr/>
        <a:lstStyle/>
        <a:p>
          <a:r>
            <a:rPr lang="en-GB" baseline="0"/>
            <a:t>Local Secretaries</a:t>
          </a:r>
          <a:endParaRPr lang="en-US"/>
        </a:p>
      </dgm:t>
    </dgm:pt>
    <dgm:pt modelId="{06F3B7C2-8AD4-4A2C-9013-35FDB3F27255}" type="parTrans" cxnId="{9A43FBF7-4DEF-4ED7-80F0-FD5F743E00C7}">
      <dgm:prSet/>
      <dgm:spPr/>
      <dgm:t>
        <a:bodyPr/>
        <a:lstStyle/>
        <a:p>
          <a:endParaRPr lang="en-US"/>
        </a:p>
      </dgm:t>
    </dgm:pt>
    <dgm:pt modelId="{862FCDE7-73A5-4CAD-9552-B82F0C88C26F}" type="sibTrans" cxnId="{9A43FBF7-4DEF-4ED7-80F0-FD5F743E00C7}">
      <dgm:prSet/>
      <dgm:spPr/>
      <dgm:t>
        <a:bodyPr/>
        <a:lstStyle/>
        <a:p>
          <a:endParaRPr lang="en-US"/>
        </a:p>
      </dgm:t>
    </dgm:pt>
    <dgm:pt modelId="{1107686B-2183-4B0D-977A-8D9FBD5D8A37}">
      <dgm:prSet/>
      <dgm:spPr>
        <a:solidFill>
          <a:srgbClr val="C40000"/>
        </a:solidFill>
      </dgm:spPr>
      <dgm:t>
        <a:bodyPr/>
        <a:lstStyle/>
        <a:p>
          <a:r>
            <a:rPr lang="en-GB" baseline="0"/>
            <a:t>Diocesan Directors</a:t>
          </a:r>
          <a:endParaRPr lang="en-US"/>
        </a:p>
      </dgm:t>
    </dgm:pt>
    <dgm:pt modelId="{B84AACDD-4C1D-4B70-B587-557D948FD228}" type="parTrans" cxnId="{4109CAE8-B48C-4CED-AAD6-3CB9EBAD05FD}">
      <dgm:prSet/>
      <dgm:spPr/>
      <dgm:t>
        <a:bodyPr/>
        <a:lstStyle/>
        <a:p>
          <a:endParaRPr lang="en-US"/>
        </a:p>
      </dgm:t>
    </dgm:pt>
    <dgm:pt modelId="{FBFDA662-63EC-4B9C-8BD7-8FDC9B39AFD0}" type="sibTrans" cxnId="{4109CAE8-B48C-4CED-AAD6-3CB9EBAD05FD}">
      <dgm:prSet/>
      <dgm:spPr/>
      <dgm:t>
        <a:bodyPr/>
        <a:lstStyle/>
        <a:p>
          <a:endParaRPr lang="en-US"/>
        </a:p>
      </dgm:t>
    </dgm:pt>
    <dgm:pt modelId="{BF605F79-82E9-43AC-A152-DDB172707F00}">
      <dgm:prSet/>
      <dgm:spPr>
        <a:solidFill>
          <a:srgbClr val="C40000"/>
        </a:solidFill>
      </dgm:spPr>
      <dgm:t>
        <a:bodyPr/>
        <a:lstStyle/>
        <a:p>
          <a:r>
            <a:rPr lang="en-GB" baseline="0"/>
            <a:t>Mill Hill Appealers</a:t>
          </a:r>
          <a:endParaRPr lang="en-US"/>
        </a:p>
      </dgm:t>
    </dgm:pt>
    <dgm:pt modelId="{89A8B6E6-9BC8-4B9C-B15E-62321E61D784}" type="parTrans" cxnId="{D431BBDB-52F9-4D5C-8DB9-8917A9755582}">
      <dgm:prSet/>
      <dgm:spPr/>
      <dgm:t>
        <a:bodyPr/>
        <a:lstStyle/>
        <a:p>
          <a:endParaRPr lang="en-US"/>
        </a:p>
      </dgm:t>
    </dgm:pt>
    <dgm:pt modelId="{7B0802C1-05B3-41EB-946E-43E6BD7C0A6F}" type="sibTrans" cxnId="{D431BBDB-52F9-4D5C-8DB9-8917A9755582}">
      <dgm:prSet/>
      <dgm:spPr/>
      <dgm:t>
        <a:bodyPr/>
        <a:lstStyle/>
        <a:p>
          <a:endParaRPr lang="en-US"/>
        </a:p>
      </dgm:t>
    </dgm:pt>
    <dgm:pt modelId="{CC1A6484-D214-4FB9-B79D-9407E39FDA8B}">
      <dgm:prSet custT="1"/>
      <dgm:spPr>
        <a:solidFill>
          <a:srgbClr val="C40000"/>
        </a:solidFill>
      </dgm:spPr>
      <dgm:t>
        <a:bodyPr/>
        <a:lstStyle/>
        <a:p>
          <a:r>
            <a:rPr lang="en-GB" sz="2700" baseline="0" dirty="0"/>
            <a:t>Appeal Coordinators    </a:t>
          </a:r>
          <a:r>
            <a:rPr lang="en-GB" sz="2000" baseline="0" dirty="0"/>
            <a:t>from Maidenhead &amp; Freshfield</a:t>
          </a:r>
          <a:endParaRPr lang="en-US" sz="2700" dirty="0"/>
        </a:p>
      </dgm:t>
    </dgm:pt>
    <dgm:pt modelId="{EB76564C-056D-43F5-BEEF-E8782C84CB30}" type="parTrans" cxnId="{A117B86D-3151-4098-9311-542C5D8AD24F}">
      <dgm:prSet/>
      <dgm:spPr/>
      <dgm:t>
        <a:bodyPr/>
        <a:lstStyle/>
        <a:p>
          <a:endParaRPr lang="en-US"/>
        </a:p>
      </dgm:t>
    </dgm:pt>
    <dgm:pt modelId="{8240C266-6DF0-4B39-B1A9-5FFC982AFBA2}" type="sibTrans" cxnId="{A117B86D-3151-4098-9311-542C5D8AD24F}">
      <dgm:prSet/>
      <dgm:spPr/>
      <dgm:t>
        <a:bodyPr/>
        <a:lstStyle/>
        <a:p>
          <a:endParaRPr lang="en-US"/>
        </a:p>
      </dgm:t>
    </dgm:pt>
    <dgm:pt modelId="{4BCEDDAD-0226-423C-823B-0EAAE8EB8C06}">
      <dgm:prSet/>
      <dgm:spPr>
        <a:solidFill>
          <a:srgbClr val="C40000"/>
        </a:solidFill>
      </dgm:spPr>
      <dgm:t>
        <a:bodyPr/>
        <a:lstStyle/>
        <a:p>
          <a:r>
            <a:rPr lang="en-GB" baseline="0"/>
            <a:t>Parish Priests</a:t>
          </a:r>
          <a:endParaRPr lang="en-US"/>
        </a:p>
      </dgm:t>
    </dgm:pt>
    <dgm:pt modelId="{E6639C7C-CFC0-4493-A808-50D9EDF220F9}" type="parTrans" cxnId="{050BA4DA-EDA7-41A7-AAEC-3B7C3C628245}">
      <dgm:prSet/>
      <dgm:spPr/>
      <dgm:t>
        <a:bodyPr/>
        <a:lstStyle/>
        <a:p>
          <a:endParaRPr lang="en-US"/>
        </a:p>
      </dgm:t>
    </dgm:pt>
    <dgm:pt modelId="{F4A291D5-BA39-47AE-9074-BCE73E4EFA94}" type="sibTrans" cxnId="{050BA4DA-EDA7-41A7-AAEC-3B7C3C628245}">
      <dgm:prSet/>
      <dgm:spPr/>
      <dgm:t>
        <a:bodyPr/>
        <a:lstStyle/>
        <a:p>
          <a:endParaRPr lang="en-US"/>
        </a:p>
      </dgm:t>
    </dgm:pt>
    <dgm:pt modelId="{399C7E8C-C5AC-4BC9-A7D2-BF4AC62E095C}">
      <dgm:prSet/>
      <dgm:spPr>
        <a:solidFill>
          <a:srgbClr val="C40000"/>
        </a:solidFill>
      </dgm:spPr>
      <dgm:t>
        <a:bodyPr/>
        <a:lstStyle/>
        <a:p>
          <a:r>
            <a:rPr lang="en-GB" baseline="0"/>
            <a:t>Missio staff</a:t>
          </a:r>
          <a:endParaRPr lang="en-US"/>
        </a:p>
      </dgm:t>
    </dgm:pt>
    <dgm:pt modelId="{00FD0031-1E6A-4ED7-B09A-0C5B35678C2D}" type="parTrans" cxnId="{8F53142F-3A9C-455F-87D3-D57AEFDC7AF0}">
      <dgm:prSet/>
      <dgm:spPr/>
      <dgm:t>
        <a:bodyPr/>
        <a:lstStyle/>
        <a:p>
          <a:endParaRPr lang="en-US"/>
        </a:p>
      </dgm:t>
    </dgm:pt>
    <dgm:pt modelId="{C7A78866-0C01-4D70-8BAF-5A17C607F9C1}" type="sibTrans" cxnId="{8F53142F-3A9C-455F-87D3-D57AEFDC7AF0}">
      <dgm:prSet/>
      <dgm:spPr/>
      <dgm:t>
        <a:bodyPr/>
        <a:lstStyle/>
        <a:p>
          <a:endParaRPr lang="en-US"/>
        </a:p>
      </dgm:t>
    </dgm:pt>
    <dgm:pt modelId="{2BEDB4EC-E3C6-4CB9-A6B8-291D6E276107}" type="pres">
      <dgm:prSet presAssocID="{B6A98180-155D-46FD-87B6-3DDCFEA2A9AB}" presName="diagram" presStyleCnt="0">
        <dgm:presLayoutVars>
          <dgm:dir/>
          <dgm:resizeHandles val="exact"/>
        </dgm:presLayoutVars>
      </dgm:prSet>
      <dgm:spPr/>
    </dgm:pt>
    <dgm:pt modelId="{9C279CDF-574C-42AA-8E2F-5FB6FE79E7B8}" type="pres">
      <dgm:prSet presAssocID="{61D714CA-73C4-4FB6-84A7-8B753452A781}" presName="node" presStyleLbl="node1" presStyleIdx="0" presStyleCnt="6">
        <dgm:presLayoutVars>
          <dgm:bulletEnabled val="1"/>
        </dgm:presLayoutVars>
      </dgm:prSet>
      <dgm:spPr/>
    </dgm:pt>
    <dgm:pt modelId="{7F6F07F5-785C-4E8E-A9C2-69BB710ABFF5}" type="pres">
      <dgm:prSet presAssocID="{862FCDE7-73A5-4CAD-9552-B82F0C88C26F}" presName="sibTrans" presStyleCnt="0"/>
      <dgm:spPr/>
    </dgm:pt>
    <dgm:pt modelId="{59C72B42-76B8-497E-A1DC-56054E7A8D37}" type="pres">
      <dgm:prSet presAssocID="{1107686B-2183-4B0D-977A-8D9FBD5D8A37}" presName="node" presStyleLbl="node1" presStyleIdx="1" presStyleCnt="6">
        <dgm:presLayoutVars>
          <dgm:bulletEnabled val="1"/>
        </dgm:presLayoutVars>
      </dgm:prSet>
      <dgm:spPr/>
    </dgm:pt>
    <dgm:pt modelId="{4FF0440B-B745-4682-A634-D054DAF3F720}" type="pres">
      <dgm:prSet presAssocID="{FBFDA662-63EC-4B9C-8BD7-8FDC9B39AFD0}" presName="sibTrans" presStyleCnt="0"/>
      <dgm:spPr/>
    </dgm:pt>
    <dgm:pt modelId="{E5B7B34A-AEA6-42D2-80A0-46E9AA9A2F72}" type="pres">
      <dgm:prSet presAssocID="{BF605F79-82E9-43AC-A152-DDB172707F00}" presName="node" presStyleLbl="node1" presStyleIdx="2" presStyleCnt="6">
        <dgm:presLayoutVars>
          <dgm:bulletEnabled val="1"/>
        </dgm:presLayoutVars>
      </dgm:prSet>
      <dgm:spPr/>
    </dgm:pt>
    <dgm:pt modelId="{9AAF9973-3FA9-46CC-B7B2-FA121AB5F473}" type="pres">
      <dgm:prSet presAssocID="{7B0802C1-05B3-41EB-946E-43E6BD7C0A6F}" presName="sibTrans" presStyleCnt="0"/>
      <dgm:spPr/>
    </dgm:pt>
    <dgm:pt modelId="{5859820D-A99D-47E0-9BD1-DDFFCC811A79}" type="pres">
      <dgm:prSet presAssocID="{CC1A6484-D214-4FB9-B79D-9407E39FDA8B}" presName="node" presStyleLbl="node1" presStyleIdx="3" presStyleCnt="6">
        <dgm:presLayoutVars>
          <dgm:bulletEnabled val="1"/>
        </dgm:presLayoutVars>
      </dgm:prSet>
      <dgm:spPr/>
    </dgm:pt>
    <dgm:pt modelId="{C27AC2C0-D6F7-4047-B409-787DECB8282F}" type="pres">
      <dgm:prSet presAssocID="{8240C266-6DF0-4B39-B1A9-5FFC982AFBA2}" presName="sibTrans" presStyleCnt="0"/>
      <dgm:spPr/>
    </dgm:pt>
    <dgm:pt modelId="{01720DC9-48E2-46EB-9921-EF95C8D9E225}" type="pres">
      <dgm:prSet presAssocID="{4BCEDDAD-0226-423C-823B-0EAAE8EB8C06}" presName="node" presStyleLbl="node1" presStyleIdx="4" presStyleCnt="6">
        <dgm:presLayoutVars>
          <dgm:bulletEnabled val="1"/>
        </dgm:presLayoutVars>
      </dgm:prSet>
      <dgm:spPr/>
    </dgm:pt>
    <dgm:pt modelId="{6D2280AB-3D5C-4CEA-A6BF-0FED55FBF0BA}" type="pres">
      <dgm:prSet presAssocID="{F4A291D5-BA39-47AE-9074-BCE73E4EFA94}" presName="sibTrans" presStyleCnt="0"/>
      <dgm:spPr/>
    </dgm:pt>
    <dgm:pt modelId="{FD77A4EE-0643-4287-9322-A2C00B63B0BE}" type="pres">
      <dgm:prSet presAssocID="{399C7E8C-C5AC-4BC9-A7D2-BF4AC62E095C}" presName="node" presStyleLbl="node1" presStyleIdx="5" presStyleCnt="6">
        <dgm:presLayoutVars>
          <dgm:bulletEnabled val="1"/>
        </dgm:presLayoutVars>
      </dgm:prSet>
      <dgm:spPr/>
    </dgm:pt>
  </dgm:ptLst>
  <dgm:cxnLst>
    <dgm:cxn modelId="{1EEE1900-99EC-4687-BA09-F5448FD19A43}" type="presOf" srcId="{399C7E8C-C5AC-4BC9-A7D2-BF4AC62E095C}" destId="{FD77A4EE-0643-4287-9322-A2C00B63B0BE}" srcOrd="0" destOrd="0" presId="urn:microsoft.com/office/officeart/2005/8/layout/default"/>
    <dgm:cxn modelId="{A9F06E24-18EA-49DC-9A90-8C4841D98823}" type="presOf" srcId="{4BCEDDAD-0226-423C-823B-0EAAE8EB8C06}" destId="{01720DC9-48E2-46EB-9921-EF95C8D9E225}" srcOrd="0" destOrd="0" presId="urn:microsoft.com/office/officeart/2005/8/layout/default"/>
    <dgm:cxn modelId="{8F53142F-3A9C-455F-87D3-D57AEFDC7AF0}" srcId="{B6A98180-155D-46FD-87B6-3DDCFEA2A9AB}" destId="{399C7E8C-C5AC-4BC9-A7D2-BF4AC62E095C}" srcOrd="5" destOrd="0" parTransId="{00FD0031-1E6A-4ED7-B09A-0C5B35678C2D}" sibTransId="{C7A78866-0C01-4D70-8BAF-5A17C607F9C1}"/>
    <dgm:cxn modelId="{A117B86D-3151-4098-9311-542C5D8AD24F}" srcId="{B6A98180-155D-46FD-87B6-3DDCFEA2A9AB}" destId="{CC1A6484-D214-4FB9-B79D-9407E39FDA8B}" srcOrd="3" destOrd="0" parTransId="{EB76564C-056D-43F5-BEEF-E8782C84CB30}" sibTransId="{8240C266-6DF0-4B39-B1A9-5FFC982AFBA2}"/>
    <dgm:cxn modelId="{2C2C3B70-5B37-4309-BEEB-1E59184A9C93}" type="presOf" srcId="{B6A98180-155D-46FD-87B6-3DDCFEA2A9AB}" destId="{2BEDB4EC-E3C6-4CB9-A6B8-291D6E276107}" srcOrd="0" destOrd="0" presId="urn:microsoft.com/office/officeart/2005/8/layout/default"/>
    <dgm:cxn modelId="{C1C18886-06F2-4C87-B8B2-E4ABFB36ECEF}" type="presOf" srcId="{BF605F79-82E9-43AC-A152-DDB172707F00}" destId="{E5B7B34A-AEA6-42D2-80A0-46E9AA9A2F72}" srcOrd="0" destOrd="0" presId="urn:microsoft.com/office/officeart/2005/8/layout/default"/>
    <dgm:cxn modelId="{03AE95AB-0C01-4EDA-95D1-4E30A1E1FCA9}" type="presOf" srcId="{61D714CA-73C4-4FB6-84A7-8B753452A781}" destId="{9C279CDF-574C-42AA-8E2F-5FB6FE79E7B8}" srcOrd="0" destOrd="0" presId="urn:microsoft.com/office/officeart/2005/8/layout/default"/>
    <dgm:cxn modelId="{D622F6D1-891A-4180-B772-CF74E463CC68}" type="presOf" srcId="{CC1A6484-D214-4FB9-B79D-9407E39FDA8B}" destId="{5859820D-A99D-47E0-9BD1-DDFFCC811A79}" srcOrd="0" destOrd="0" presId="urn:microsoft.com/office/officeart/2005/8/layout/default"/>
    <dgm:cxn modelId="{9DDAE8D2-BC20-4BEE-AC6E-7B79C1B43BB7}" type="presOf" srcId="{1107686B-2183-4B0D-977A-8D9FBD5D8A37}" destId="{59C72B42-76B8-497E-A1DC-56054E7A8D37}" srcOrd="0" destOrd="0" presId="urn:microsoft.com/office/officeart/2005/8/layout/default"/>
    <dgm:cxn modelId="{050BA4DA-EDA7-41A7-AAEC-3B7C3C628245}" srcId="{B6A98180-155D-46FD-87B6-3DDCFEA2A9AB}" destId="{4BCEDDAD-0226-423C-823B-0EAAE8EB8C06}" srcOrd="4" destOrd="0" parTransId="{E6639C7C-CFC0-4493-A808-50D9EDF220F9}" sibTransId="{F4A291D5-BA39-47AE-9074-BCE73E4EFA94}"/>
    <dgm:cxn modelId="{D431BBDB-52F9-4D5C-8DB9-8917A9755582}" srcId="{B6A98180-155D-46FD-87B6-3DDCFEA2A9AB}" destId="{BF605F79-82E9-43AC-A152-DDB172707F00}" srcOrd="2" destOrd="0" parTransId="{89A8B6E6-9BC8-4B9C-B15E-62321E61D784}" sibTransId="{7B0802C1-05B3-41EB-946E-43E6BD7C0A6F}"/>
    <dgm:cxn modelId="{4109CAE8-B48C-4CED-AAD6-3CB9EBAD05FD}" srcId="{B6A98180-155D-46FD-87B6-3DDCFEA2A9AB}" destId="{1107686B-2183-4B0D-977A-8D9FBD5D8A37}" srcOrd="1" destOrd="0" parTransId="{B84AACDD-4C1D-4B70-B587-557D948FD228}" sibTransId="{FBFDA662-63EC-4B9C-8BD7-8FDC9B39AFD0}"/>
    <dgm:cxn modelId="{9A43FBF7-4DEF-4ED7-80F0-FD5F743E00C7}" srcId="{B6A98180-155D-46FD-87B6-3DDCFEA2A9AB}" destId="{61D714CA-73C4-4FB6-84A7-8B753452A781}" srcOrd="0" destOrd="0" parTransId="{06F3B7C2-8AD4-4A2C-9013-35FDB3F27255}" sibTransId="{862FCDE7-73A5-4CAD-9552-B82F0C88C26F}"/>
    <dgm:cxn modelId="{35CBFC9D-8E44-4C5F-A736-ACBDBEA0A8B1}" type="presParOf" srcId="{2BEDB4EC-E3C6-4CB9-A6B8-291D6E276107}" destId="{9C279CDF-574C-42AA-8E2F-5FB6FE79E7B8}" srcOrd="0" destOrd="0" presId="urn:microsoft.com/office/officeart/2005/8/layout/default"/>
    <dgm:cxn modelId="{58FB9F2B-8A03-4FDB-88AD-67D06AC78C38}" type="presParOf" srcId="{2BEDB4EC-E3C6-4CB9-A6B8-291D6E276107}" destId="{7F6F07F5-785C-4E8E-A9C2-69BB710ABFF5}" srcOrd="1" destOrd="0" presId="urn:microsoft.com/office/officeart/2005/8/layout/default"/>
    <dgm:cxn modelId="{C1A4D97F-749B-4B70-9094-26334ED1B314}" type="presParOf" srcId="{2BEDB4EC-E3C6-4CB9-A6B8-291D6E276107}" destId="{59C72B42-76B8-497E-A1DC-56054E7A8D37}" srcOrd="2" destOrd="0" presId="urn:microsoft.com/office/officeart/2005/8/layout/default"/>
    <dgm:cxn modelId="{45E11531-DA41-404D-877E-1E234C7DF963}" type="presParOf" srcId="{2BEDB4EC-E3C6-4CB9-A6B8-291D6E276107}" destId="{4FF0440B-B745-4682-A634-D054DAF3F720}" srcOrd="3" destOrd="0" presId="urn:microsoft.com/office/officeart/2005/8/layout/default"/>
    <dgm:cxn modelId="{E19775E1-BD6A-4513-8D65-5CA600EDFB3B}" type="presParOf" srcId="{2BEDB4EC-E3C6-4CB9-A6B8-291D6E276107}" destId="{E5B7B34A-AEA6-42D2-80A0-46E9AA9A2F72}" srcOrd="4" destOrd="0" presId="urn:microsoft.com/office/officeart/2005/8/layout/default"/>
    <dgm:cxn modelId="{4FDA9F61-A6E4-4303-B6A4-148C40013447}" type="presParOf" srcId="{2BEDB4EC-E3C6-4CB9-A6B8-291D6E276107}" destId="{9AAF9973-3FA9-46CC-B7B2-FA121AB5F473}" srcOrd="5" destOrd="0" presId="urn:microsoft.com/office/officeart/2005/8/layout/default"/>
    <dgm:cxn modelId="{316AC139-B420-4212-BD98-D216F419AC8D}" type="presParOf" srcId="{2BEDB4EC-E3C6-4CB9-A6B8-291D6E276107}" destId="{5859820D-A99D-47E0-9BD1-DDFFCC811A79}" srcOrd="6" destOrd="0" presId="urn:microsoft.com/office/officeart/2005/8/layout/default"/>
    <dgm:cxn modelId="{1F24C09A-29D4-49ED-AD60-C6E4C997F40B}" type="presParOf" srcId="{2BEDB4EC-E3C6-4CB9-A6B8-291D6E276107}" destId="{C27AC2C0-D6F7-4047-B409-787DECB8282F}" srcOrd="7" destOrd="0" presId="urn:microsoft.com/office/officeart/2005/8/layout/default"/>
    <dgm:cxn modelId="{FC9B7AA0-EA47-45CE-B1A2-00B06EB91D06}" type="presParOf" srcId="{2BEDB4EC-E3C6-4CB9-A6B8-291D6E276107}" destId="{01720DC9-48E2-46EB-9921-EF95C8D9E225}" srcOrd="8" destOrd="0" presId="urn:microsoft.com/office/officeart/2005/8/layout/default"/>
    <dgm:cxn modelId="{C4F6D594-BDC9-4E1D-8AD6-594CF708C1BA}" type="presParOf" srcId="{2BEDB4EC-E3C6-4CB9-A6B8-291D6E276107}" destId="{6D2280AB-3D5C-4CEA-A6BF-0FED55FBF0BA}" srcOrd="9" destOrd="0" presId="urn:microsoft.com/office/officeart/2005/8/layout/default"/>
    <dgm:cxn modelId="{4B90C102-3CA8-4E7C-A76A-59F0A199D102}" type="presParOf" srcId="{2BEDB4EC-E3C6-4CB9-A6B8-291D6E276107}" destId="{FD77A4EE-0643-4287-9322-A2C00B63B0BE}" srcOrd="1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6A98180-155D-46FD-87B6-3DDCFEA2A9AB}" type="doc">
      <dgm:prSet loTypeId="urn:microsoft.com/office/officeart/2005/8/layout/default" loCatId="list" qsTypeId="urn:microsoft.com/office/officeart/2005/8/quickstyle/simple2" qsCatId="simple" csTypeId="urn:microsoft.com/office/officeart/2005/8/colors/colorful5" csCatId="colorful" phldr="1"/>
      <dgm:spPr/>
      <dgm:t>
        <a:bodyPr/>
        <a:lstStyle/>
        <a:p>
          <a:endParaRPr lang="en-US"/>
        </a:p>
      </dgm:t>
    </dgm:pt>
    <dgm:pt modelId="{61D714CA-73C4-4FB6-84A7-8B753452A781}">
      <dgm:prSet/>
      <dgm:spPr>
        <a:solidFill>
          <a:schemeClr val="bg1"/>
        </a:solidFill>
        <a:ln>
          <a:solidFill>
            <a:srgbClr val="C40000"/>
          </a:solidFill>
        </a:ln>
      </dgm:spPr>
      <dgm:t>
        <a:bodyPr/>
        <a:lstStyle/>
        <a:p>
          <a:r>
            <a:rPr lang="en-GB" baseline="0" dirty="0">
              <a:solidFill>
                <a:srgbClr val="C40000"/>
              </a:solidFill>
            </a:rPr>
            <a:t>Promotional material</a:t>
          </a:r>
          <a:endParaRPr lang="en-US" dirty="0">
            <a:solidFill>
              <a:srgbClr val="C40000"/>
            </a:solidFill>
          </a:endParaRPr>
        </a:p>
      </dgm:t>
    </dgm:pt>
    <dgm:pt modelId="{06F3B7C2-8AD4-4A2C-9013-35FDB3F27255}" type="parTrans" cxnId="{9A43FBF7-4DEF-4ED7-80F0-FD5F743E00C7}">
      <dgm:prSet/>
      <dgm:spPr/>
      <dgm:t>
        <a:bodyPr/>
        <a:lstStyle/>
        <a:p>
          <a:endParaRPr lang="en-US"/>
        </a:p>
      </dgm:t>
    </dgm:pt>
    <dgm:pt modelId="{862FCDE7-73A5-4CAD-9552-B82F0C88C26F}" type="sibTrans" cxnId="{9A43FBF7-4DEF-4ED7-80F0-FD5F743E00C7}">
      <dgm:prSet/>
      <dgm:spPr/>
      <dgm:t>
        <a:bodyPr/>
        <a:lstStyle/>
        <a:p>
          <a:endParaRPr lang="en-US"/>
        </a:p>
      </dgm:t>
    </dgm:pt>
    <dgm:pt modelId="{1107686B-2183-4B0D-977A-8D9FBD5D8A37}">
      <dgm:prSet/>
      <dgm:spPr>
        <a:solidFill>
          <a:schemeClr val="bg1"/>
        </a:solidFill>
        <a:ln>
          <a:solidFill>
            <a:srgbClr val="C40000"/>
          </a:solidFill>
        </a:ln>
      </dgm:spPr>
      <dgm:t>
        <a:bodyPr/>
        <a:lstStyle/>
        <a:p>
          <a:r>
            <a:rPr lang="en-GB" baseline="0" dirty="0">
              <a:solidFill>
                <a:srgbClr val="C40000"/>
              </a:solidFill>
            </a:rPr>
            <a:t>Training &amp; Formation</a:t>
          </a:r>
          <a:endParaRPr lang="en-US" dirty="0">
            <a:solidFill>
              <a:srgbClr val="C40000"/>
            </a:solidFill>
          </a:endParaRPr>
        </a:p>
      </dgm:t>
    </dgm:pt>
    <dgm:pt modelId="{B84AACDD-4C1D-4B70-B587-557D948FD228}" type="parTrans" cxnId="{4109CAE8-B48C-4CED-AAD6-3CB9EBAD05FD}">
      <dgm:prSet/>
      <dgm:spPr/>
      <dgm:t>
        <a:bodyPr/>
        <a:lstStyle/>
        <a:p>
          <a:endParaRPr lang="en-US"/>
        </a:p>
      </dgm:t>
    </dgm:pt>
    <dgm:pt modelId="{FBFDA662-63EC-4B9C-8BD7-8FDC9B39AFD0}" type="sibTrans" cxnId="{4109CAE8-B48C-4CED-AAD6-3CB9EBAD05FD}">
      <dgm:prSet/>
      <dgm:spPr/>
      <dgm:t>
        <a:bodyPr/>
        <a:lstStyle/>
        <a:p>
          <a:endParaRPr lang="en-US"/>
        </a:p>
      </dgm:t>
    </dgm:pt>
    <dgm:pt modelId="{BF605F79-82E9-43AC-A152-DDB172707F00}">
      <dgm:prSet custT="1"/>
      <dgm:spPr>
        <a:solidFill>
          <a:schemeClr val="bg1"/>
        </a:solidFill>
        <a:ln>
          <a:solidFill>
            <a:srgbClr val="C00000"/>
          </a:solidFill>
        </a:ln>
      </dgm:spPr>
      <dgm:t>
        <a:bodyPr/>
        <a:lstStyle/>
        <a:p>
          <a:r>
            <a:rPr lang="en-US" sz="3800" dirty="0">
              <a:solidFill>
                <a:srgbClr val="C40000"/>
              </a:solidFill>
            </a:rPr>
            <a:t>Processes</a:t>
          </a:r>
        </a:p>
        <a:p>
          <a:r>
            <a:rPr lang="en-US" sz="1600" dirty="0">
              <a:solidFill>
                <a:srgbClr val="C40000"/>
              </a:solidFill>
            </a:rPr>
            <a:t>(Internal &amp; External)</a:t>
          </a:r>
          <a:endParaRPr lang="en-US" sz="3800" dirty="0">
            <a:solidFill>
              <a:srgbClr val="C40000"/>
            </a:solidFill>
          </a:endParaRPr>
        </a:p>
      </dgm:t>
    </dgm:pt>
    <dgm:pt modelId="{89A8B6E6-9BC8-4B9C-B15E-62321E61D784}" type="parTrans" cxnId="{D431BBDB-52F9-4D5C-8DB9-8917A9755582}">
      <dgm:prSet/>
      <dgm:spPr/>
      <dgm:t>
        <a:bodyPr/>
        <a:lstStyle/>
        <a:p>
          <a:endParaRPr lang="en-US"/>
        </a:p>
      </dgm:t>
    </dgm:pt>
    <dgm:pt modelId="{7B0802C1-05B3-41EB-946E-43E6BD7C0A6F}" type="sibTrans" cxnId="{D431BBDB-52F9-4D5C-8DB9-8917A9755582}">
      <dgm:prSet/>
      <dgm:spPr/>
      <dgm:t>
        <a:bodyPr/>
        <a:lstStyle/>
        <a:p>
          <a:endParaRPr lang="en-US"/>
        </a:p>
      </dgm:t>
    </dgm:pt>
    <dgm:pt modelId="{CC1A6484-D214-4FB9-B79D-9407E39FDA8B}">
      <dgm:prSet custT="1"/>
      <dgm:spPr>
        <a:solidFill>
          <a:schemeClr val="bg1"/>
        </a:solidFill>
        <a:ln>
          <a:solidFill>
            <a:srgbClr val="C00000"/>
          </a:solidFill>
        </a:ln>
      </dgm:spPr>
      <dgm:t>
        <a:bodyPr/>
        <a:lstStyle/>
        <a:p>
          <a:r>
            <a:rPr lang="en-US" sz="3000" dirty="0">
              <a:solidFill>
                <a:srgbClr val="C40000"/>
              </a:solidFill>
            </a:rPr>
            <a:t>Communication</a:t>
          </a:r>
        </a:p>
      </dgm:t>
    </dgm:pt>
    <dgm:pt modelId="{EB76564C-056D-43F5-BEEF-E8782C84CB30}" type="parTrans" cxnId="{A117B86D-3151-4098-9311-542C5D8AD24F}">
      <dgm:prSet/>
      <dgm:spPr/>
      <dgm:t>
        <a:bodyPr/>
        <a:lstStyle/>
        <a:p>
          <a:endParaRPr lang="en-US"/>
        </a:p>
      </dgm:t>
    </dgm:pt>
    <dgm:pt modelId="{8240C266-6DF0-4B39-B1A9-5FFC982AFBA2}" type="sibTrans" cxnId="{A117B86D-3151-4098-9311-542C5D8AD24F}">
      <dgm:prSet/>
      <dgm:spPr/>
      <dgm:t>
        <a:bodyPr/>
        <a:lstStyle/>
        <a:p>
          <a:endParaRPr lang="en-US"/>
        </a:p>
      </dgm:t>
    </dgm:pt>
    <dgm:pt modelId="{4BCEDDAD-0226-423C-823B-0EAAE8EB8C06}">
      <dgm:prSet custT="1"/>
      <dgm:spPr>
        <a:solidFill>
          <a:schemeClr val="bg1"/>
        </a:solidFill>
        <a:ln>
          <a:solidFill>
            <a:srgbClr val="C00000"/>
          </a:solidFill>
        </a:ln>
      </dgm:spPr>
      <dgm:t>
        <a:bodyPr/>
        <a:lstStyle/>
        <a:p>
          <a:r>
            <a:rPr lang="en-GB" sz="3400" baseline="0" dirty="0">
              <a:solidFill>
                <a:srgbClr val="C40000"/>
              </a:solidFill>
            </a:rPr>
            <a:t>Structure</a:t>
          </a:r>
        </a:p>
        <a:p>
          <a:r>
            <a:rPr lang="en-US" sz="1600" dirty="0">
              <a:solidFill>
                <a:srgbClr val="C40000"/>
              </a:solidFill>
            </a:rPr>
            <a:t>(Parish clusters,</a:t>
          </a:r>
        </a:p>
        <a:p>
          <a:r>
            <a:rPr lang="en-US" sz="1600" dirty="0">
              <a:solidFill>
                <a:srgbClr val="C40000"/>
              </a:solidFill>
            </a:rPr>
            <a:t>Ls &amp; promoters)</a:t>
          </a:r>
        </a:p>
      </dgm:t>
    </dgm:pt>
    <dgm:pt modelId="{E6639C7C-CFC0-4493-A808-50D9EDF220F9}" type="parTrans" cxnId="{050BA4DA-EDA7-41A7-AAEC-3B7C3C628245}">
      <dgm:prSet/>
      <dgm:spPr/>
      <dgm:t>
        <a:bodyPr/>
        <a:lstStyle/>
        <a:p>
          <a:endParaRPr lang="en-US"/>
        </a:p>
      </dgm:t>
    </dgm:pt>
    <dgm:pt modelId="{F4A291D5-BA39-47AE-9074-BCE73E4EFA94}" type="sibTrans" cxnId="{050BA4DA-EDA7-41A7-AAEC-3B7C3C628245}">
      <dgm:prSet/>
      <dgm:spPr/>
      <dgm:t>
        <a:bodyPr/>
        <a:lstStyle/>
        <a:p>
          <a:endParaRPr lang="en-US"/>
        </a:p>
      </dgm:t>
    </dgm:pt>
    <dgm:pt modelId="{399C7E8C-C5AC-4BC9-A7D2-BF4AC62E095C}">
      <dgm:prSet/>
      <dgm:spPr>
        <a:solidFill>
          <a:schemeClr val="bg1"/>
        </a:solidFill>
        <a:ln>
          <a:solidFill>
            <a:srgbClr val="C00000"/>
          </a:solidFill>
        </a:ln>
      </dgm:spPr>
      <dgm:t>
        <a:bodyPr/>
        <a:lstStyle/>
        <a:p>
          <a:r>
            <a:rPr lang="en-GB" baseline="0" dirty="0">
              <a:solidFill>
                <a:srgbClr val="C40000"/>
              </a:solidFill>
            </a:rPr>
            <a:t>Community</a:t>
          </a:r>
          <a:endParaRPr lang="en-US" dirty="0">
            <a:solidFill>
              <a:srgbClr val="C40000"/>
            </a:solidFill>
          </a:endParaRPr>
        </a:p>
      </dgm:t>
    </dgm:pt>
    <dgm:pt modelId="{00FD0031-1E6A-4ED7-B09A-0C5B35678C2D}" type="parTrans" cxnId="{8F53142F-3A9C-455F-87D3-D57AEFDC7AF0}">
      <dgm:prSet/>
      <dgm:spPr/>
      <dgm:t>
        <a:bodyPr/>
        <a:lstStyle/>
        <a:p>
          <a:endParaRPr lang="en-US"/>
        </a:p>
      </dgm:t>
    </dgm:pt>
    <dgm:pt modelId="{C7A78866-0C01-4D70-8BAF-5A17C607F9C1}" type="sibTrans" cxnId="{8F53142F-3A9C-455F-87D3-D57AEFDC7AF0}">
      <dgm:prSet/>
      <dgm:spPr/>
      <dgm:t>
        <a:bodyPr/>
        <a:lstStyle/>
        <a:p>
          <a:endParaRPr lang="en-US"/>
        </a:p>
      </dgm:t>
    </dgm:pt>
    <dgm:pt modelId="{2BEDB4EC-E3C6-4CB9-A6B8-291D6E276107}" type="pres">
      <dgm:prSet presAssocID="{B6A98180-155D-46FD-87B6-3DDCFEA2A9AB}" presName="diagram" presStyleCnt="0">
        <dgm:presLayoutVars>
          <dgm:dir/>
          <dgm:resizeHandles val="exact"/>
        </dgm:presLayoutVars>
      </dgm:prSet>
      <dgm:spPr/>
    </dgm:pt>
    <dgm:pt modelId="{9C279CDF-574C-42AA-8E2F-5FB6FE79E7B8}" type="pres">
      <dgm:prSet presAssocID="{61D714CA-73C4-4FB6-84A7-8B753452A781}" presName="node" presStyleLbl="node1" presStyleIdx="0" presStyleCnt="6">
        <dgm:presLayoutVars>
          <dgm:bulletEnabled val="1"/>
        </dgm:presLayoutVars>
      </dgm:prSet>
      <dgm:spPr/>
    </dgm:pt>
    <dgm:pt modelId="{7F6F07F5-785C-4E8E-A9C2-69BB710ABFF5}" type="pres">
      <dgm:prSet presAssocID="{862FCDE7-73A5-4CAD-9552-B82F0C88C26F}" presName="sibTrans" presStyleCnt="0"/>
      <dgm:spPr/>
    </dgm:pt>
    <dgm:pt modelId="{59C72B42-76B8-497E-A1DC-56054E7A8D37}" type="pres">
      <dgm:prSet presAssocID="{1107686B-2183-4B0D-977A-8D9FBD5D8A37}" presName="node" presStyleLbl="node1" presStyleIdx="1" presStyleCnt="6">
        <dgm:presLayoutVars>
          <dgm:bulletEnabled val="1"/>
        </dgm:presLayoutVars>
      </dgm:prSet>
      <dgm:spPr/>
    </dgm:pt>
    <dgm:pt modelId="{4FF0440B-B745-4682-A634-D054DAF3F720}" type="pres">
      <dgm:prSet presAssocID="{FBFDA662-63EC-4B9C-8BD7-8FDC9B39AFD0}" presName="sibTrans" presStyleCnt="0"/>
      <dgm:spPr/>
    </dgm:pt>
    <dgm:pt modelId="{E5B7B34A-AEA6-42D2-80A0-46E9AA9A2F72}" type="pres">
      <dgm:prSet presAssocID="{BF605F79-82E9-43AC-A152-DDB172707F00}" presName="node" presStyleLbl="node1" presStyleIdx="2" presStyleCnt="6">
        <dgm:presLayoutVars>
          <dgm:bulletEnabled val="1"/>
        </dgm:presLayoutVars>
      </dgm:prSet>
      <dgm:spPr/>
    </dgm:pt>
    <dgm:pt modelId="{9AAF9973-3FA9-46CC-B7B2-FA121AB5F473}" type="pres">
      <dgm:prSet presAssocID="{7B0802C1-05B3-41EB-946E-43E6BD7C0A6F}" presName="sibTrans" presStyleCnt="0"/>
      <dgm:spPr/>
    </dgm:pt>
    <dgm:pt modelId="{5859820D-A99D-47E0-9BD1-DDFFCC811A79}" type="pres">
      <dgm:prSet presAssocID="{CC1A6484-D214-4FB9-B79D-9407E39FDA8B}" presName="node" presStyleLbl="node1" presStyleIdx="3" presStyleCnt="6" custLinFactNeighborX="-12647" custLinFactNeighborY="-1010">
        <dgm:presLayoutVars>
          <dgm:bulletEnabled val="1"/>
        </dgm:presLayoutVars>
      </dgm:prSet>
      <dgm:spPr/>
    </dgm:pt>
    <dgm:pt modelId="{C27AC2C0-D6F7-4047-B409-787DECB8282F}" type="pres">
      <dgm:prSet presAssocID="{8240C266-6DF0-4B39-B1A9-5FFC982AFBA2}" presName="sibTrans" presStyleCnt="0"/>
      <dgm:spPr/>
    </dgm:pt>
    <dgm:pt modelId="{01720DC9-48E2-46EB-9921-EF95C8D9E225}" type="pres">
      <dgm:prSet presAssocID="{4BCEDDAD-0226-423C-823B-0EAAE8EB8C06}" presName="node" presStyleLbl="node1" presStyleIdx="4" presStyleCnt="6">
        <dgm:presLayoutVars>
          <dgm:bulletEnabled val="1"/>
        </dgm:presLayoutVars>
      </dgm:prSet>
      <dgm:spPr/>
    </dgm:pt>
    <dgm:pt modelId="{6D2280AB-3D5C-4CEA-A6BF-0FED55FBF0BA}" type="pres">
      <dgm:prSet presAssocID="{F4A291D5-BA39-47AE-9074-BCE73E4EFA94}" presName="sibTrans" presStyleCnt="0"/>
      <dgm:spPr/>
    </dgm:pt>
    <dgm:pt modelId="{FD77A4EE-0643-4287-9322-A2C00B63B0BE}" type="pres">
      <dgm:prSet presAssocID="{399C7E8C-C5AC-4BC9-A7D2-BF4AC62E095C}" presName="node" presStyleLbl="node1" presStyleIdx="5" presStyleCnt="6">
        <dgm:presLayoutVars>
          <dgm:bulletEnabled val="1"/>
        </dgm:presLayoutVars>
      </dgm:prSet>
      <dgm:spPr/>
    </dgm:pt>
  </dgm:ptLst>
  <dgm:cxnLst>
    <dgm:cxn modelId="{1EEE1900-99EC-4687-BA09-F5448FD19A43}" type="presOf" srcId="{399C7E8C-C5AC-4BC9-A7D2-BF4AC62E095C}" destId="{FD77A4EE-0643-4287-9322-A2C00B63B0BE}" srcOrd="0" destOrd="0" presId="urn:microsoft.com/office/officeart/2005/8/layout/default"/>
    <dgm:cxn modelId="{A9F06E24-18EA-49DC-9A90-8C4841D98823}" type="presOf" srcId="{4BCEDDAD-0226-423C-823B-0EAAE8EB8C06}" destId="{01720DC9-48E2-46EB-9921-EF95C8D9E225}" srcOrd="0" destOrd="0" presId="urn:microsoft.com/office/officeart/2005/8/layout/default"/>
    <dgm:cxn modelId="{8F53142F-3A9C-455F-87D3-D57AEFDC7AF0}" srcId="{B6A98180-155D-46FD-87B6-3DDCFEA2A9AB}" destId="{399C7E8C-C5AC-4BC9-A7D2-BF4AC62E095C}" srcOrd="5" destOrd="0" parTransId="{00FD0031-1E6A-4ED7-B09A-0C5B35678C2D}" sibTransId="{C7A78866-0C01-4D70-8BAF-5A17C607F9C1}"/>
    <dgm:cxn modelId="{A117B86D-3151-4098-9311-542C5D8AD24F}" srcId="{B6A98180-155D-46FD-87B6-3DDCFEA2A9AB}" destId="{CC1A6484-D214-4FB9-B79D-9407E39FDA8B}" srcOrd="3" destOrd="0" parTransId="{EB76564C-056D-43F5-BEEF-E8782C84CB30}" sibTransId="{8240C266-6DF0-4B39-B1A9-5FFC982AFBA2}"/>
    <dgm:cxn modelId="{2C2C3B70-5B37-4309-BEEB-1E59184A9C93}" type="presOf" srcId="{B6A98180-155D-46FD-87B6-3DDCFEA2A9AB}" destId="{2BEDB4EC-E3C6-4CB9-A6B8-291D6E276107}" srcOrd="0" destOrd="0" presId="urn:microsoft.com/office/officeart/2005/8/layout/default"/>
    <dgm:cxn modelId="{C1C18886-06F2-4C87-B8B2-E4ABFB36ECEF}" type="presOf" srcId="{BF605F79-82E9-43AC-A152-DDB172707F00}" destId="{E5B7B34A-AEA6-42D2-80A0-46E9AA9A2F72}" srcOrd="0" destOrd="0" presId="urn:microsoft.com/office/officeart/2005/8/layout/default"/>
    <dgm:cxn modelId="{03AE95AB-0C01-4EDA-95D1-4E30A1E1FCA9}" type="presOf" srcId="{61D714CA-73C4-4FB6-84A7-8B753452A781}" destId="{9C279CDF-574C-42AA-8E2F-5FB6FE79E7B8}" srcOrd="0" destOrd="0" presId="urn:microsoft.com/office/officeart/2005/8/layout/default"/>
    <dgm:cxn modelId="{D622F6D1-891A-4180-B772-CF74E463CC68}" type="presOf" srcId="{CC1A6484-D214-4FB9-B79D-9407E39FDA8B}" destId="{5859820D-A99D-47E0-9BD1-DDFFCC811A79}" srcOrd="0" destOrd="0" presId="urn:microsoft.com/office/officeart/2005/8/layout/default"/>
    <dgm:cxn modelId="{9DDAE8D2-BC20-4BEE-AC6E-7B79C1B43BB7}" type="presOf" srcId="{1107686B-2183-4B0D-977A-8D9FBD5D8A37}" destId="{59C72B42-76B8-497E-A1DC-56054E7A8D37}" srcOrd="0" destOrd="0" presId="urn:microsoft.com/office/officeart/2005/8/layout/default"/>
    <dgm:cxn modelId="{050BA4DA-EDA7-41A7-AAEC-3B7C3C628245}" srcId="{B6A98180-155D-46FD-87B6-3DDCFEA2A9AB}" destId="{4BCEDDAD-0226-423C-823B-0EAAE8EB8C06}" srcOrd="4" destOrd="0" parTransId="{E6639C7C-CFC0-4493-A808-50D9EDF220F9}" sibTransId="{F4A291D5-BA39-47AE-9074-BCE73E4EFA94}"/>
    <dgm:cxn modelId="{D431BBDB-52F9-4D5C-8DB9-8917A9755582}" srcId="{B6A98180-155D-46FD-87B6-3DDCFEA2A9AB}" destId="{BF605F79-82E9-43AC-A152-DDB172707F00}" srcOrd="2" destOrd="0" parTransId="{89A8B6E6-9BC8-4B9C-B15E-62321E61D784}" sibTransId="{7B0802C1-05B3-41EB-946E-43E6BD7C0A6F}"/>
    <dgm:cxn modelId="{4109CAE8-B48C-4CED-AAD6-3CB9EBAD05FD}" srcId="{B6A98180-155D-46FD-87B6-3DDCFEA2A9AB}" destId="{1107686B-2183-4B0D-977A-8D9FBD5D8A37}" srcOrd="1" destOrd="0" parTransId="{B84AACDD-4C1D-4B70-B587-557D948FD228}" sibTransId="{FBFDA662-63EC-4B9C-8BD7-8FDC9B39AFD0}"/>
    <dgm:cxn modelId="{9A43FBF7-4DEF-4ED7-80F0-FD5F743E00C7}" srcId="{B6A98180-155D-46FD-87B6-3DDCFEA2A9AB}" destId="{61D714CA-73C4-4FB6-84A7-8B753452A781}" srcOrd="0" destOrd="0" parTransId="{06F3B7C2-8AD4-4A2C-9013-35FDB3F27255}" sibTransId="{862FCDE7-73A5-4CAD-9552-B82F0C88C26F}"/>
    <dgm:cxn modelId="{35CBFC9D-8E44-4C5F-A736-ACBDBEA0A8B1}" type="presParOf" srcId="{2BEDB4EC-E3C6-4CB9-A6B8-291D6E276107}" destId="{9C279CDF-574C-42AA-8E2F-5FB6FE79E7B8}" srcOrd="0" destOrd="0" presId="urn:microsoft.com/office/officeart/2005/8/layout/default"/>
    <dgm:cxn modelId="{58FB9F2B-8A03-4FDB-88AD-67D06AC78C38}" type="presParOf" srcId="{2BEDB4EC-E3C6-4CB9-A6B8-291D6E276107}" destId="{7F6F07F5-785C-4E8E-A9C2-69BB710ABFF5}" srcOrd="1" destOrd="0" presId="urn:microsoft.com/office/officeart/2005/8/layout/default"/>
    <dgm:cxn modelId="{C1A4D97F-749B-4B70-9094-26334ED1B314}" type="presParOf" srcId="{2BEDB4EC-E3C6-4CB9-A6B8-291D6E276107}" destId="{59C72B42-76B8-497E-A1DC-56054E7A8D37}" srcOrd="2" destOrd="0" presId="urn:microsoft.com/office/officeart/2005/8/layout/default"/>
    <dgm:cxn modelId="{45E11531-DA41-404D-877E-1E234C7DF963}" type="presParOf" srcId="{2BEDB4EC-E3C6-4CB9-A6B8-291D6E276107}" destId="{4FF0440B-B745-4682-A634-D054DAF3F720}" srcOrd="3" destOrd="0" presId="urn:microsoft.com/office/officeart/2005/8/layout/default"/>
    <dgm:cxn modelId="{E19775E1-BD6A-4513-8D65-5CA600EDFB3B}" type="presParOf" srcId="{2BEDB4EC-E3C6-4CB9-A6B8-291D6E276107}" destId="{E5B7B34A-AEA6-42D2-80A0-46E9AA9A2F72}" srcOrd="4" destOrd="0" presId="urn:microsoft.com/office/officeart/2005/8/layout/default"/>
    <dgm:cxn modelId="{4FDA9F61-A6E4-4303-B6A4-148C40013447}" type="presParOf" srcId="{2BEDB4EC-E3C6-4CB9-A6B8-291D6E276107}" destId="{9AAF9973-3FA9-46CC-B7B2-FA121AB5F473}" srcOrd="5" destOrd="0" presId="urn:microsoft.com/office/officeart/2005/8/layout/default"/>
    <dgm:cxn modelId="{316AC139-B420-4212-BD98-D216F419AC8D}" type="presParOf" srcId="{2BEDB4EC-E3C6-4CB9-A6B8-291D6E276107}" destId="{5859820D-A99D-47E0-9BD1-DDFFCC811A79}" srcOrd="6" destOrd="0" presId="urn:microsoft.com/office/officeart/2005/8/layout/default"/>
    <dgm:cxn modelId="{1F24C09A-29D4-49ED-AD60-C6E4C997F40B}" type="presParOf" srcId="{2BEDB4EC-E3C6-4CB9-A6B8-291D6E276107}" destId="{C27AC2C0-D6F7-4047-B409-787DECB8282F}" srcOrd="7" destOrd="0" presId="urn:microsoft.com/office/officeart/2005/8/layout/default"/>
    <dgm:cxn modelId="{FC9B7AA0-EA47-45CE-B1A2-00B06EB91D06}" type="presParOf" srcId="{2BEDB4EC-E3C6-4CB9-A6B8-291D6E276107}" destId="{01720DC9-48E2-46EB-9921-EF95C8D9E225}" srcOrd="8" destOrd="0" presId="urn:microsoft.com/office/officeart/2005/8/layout/default"/>
    <dgm:cxn modelId="{C4F6D594-BDC9-4E1D-8AD6-594CF708C1BA}" type="presParOf" srcId="{2BEDB4EC-E3C6-4CB9-A6B8-291D6E276107}" destId="{6D2280AB-3D5C-4CEA-A6BF-0FED55FBF0BA}" srcOrd="9" destOrd="0" presId="urn:microsoft.com/office/officeart/2005/8/layout/default"/>
    <dgm:cxn modelId="{4B90C102-3CA8-4E7C-A76A-59F0A199D102}" type="presParOf" srcId="{2BEDB4EC-E3C6-4CB9-A6B8-291D6E276107}" destId="{FD77A4EE-0643-4287-9322-A2C00B63B0BE}" srcOrd="1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C279CDF-574C-42AA-8E2F-5FB6FE79E7B8}">
      <dsp:nvSpPr>
        <dsp:cNvPr id="0" name=""/>
        <dsp:cNvSpPr/>
      </dsp:nvSpPr>
      <dsp:spPr>
        <a:xfrm>
          <a:off x="0" y="98293"/>
          <a:ext cx="3080684" cy="1848410"/>
        </a:xfrm>
        <a:prstGeom prst="rect">
          <a:avLst/>
        </a:prstGeom>
        <a:solidFill>
          <a:srgbClr val="C40000"/>
        </a:solidFill>
        <a:ln w="17145"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56210" tIns="156210" rIns="156210" bIns="156210" numCol="1" spcCol="1270" anchor="ctr" anchorCtr="0">
          <a:noAutofit/>
        </a:bodyPr>
        <a:lstStyle/>
        <a:p>
          <a:pPr marL="0" lvl="0" indent="0" algn="ctr" defTabSz="1822450">
            <a:lnSpc>
              <a:spcPct val="90000"/>
            </a:lnSpc>
            <a:spcBef>
              <a:spcPct val="0"/>
            </a:spcBef>
            <a:spcAft>
              <a:spcPct val="35000"/>
            </a:spcAft>
            <a:buNone/>
          </a:pPr>
          <a:r>
            <a:rPr lang="en-GB" sz="4100" kern="1200" baseline="0"/>
            <a:t>Local Secretaries</a:t>
          </a:r>
          <a:endParaRPr lang="en-US" sz="4100" kern="1200"/>
        </a:p>
      </dsp:txBody>
      <dsp:txXfrm>
        <a:off x="0" y="98293"/>
        <a:ext cx="3080684" cy="1848410"/>
      </dsp:txXfrm>
    </dsp:sp>
    <dsp:sp modelId="{59C72B42-76B8-497E-A1DC-56054E7A8D37}">
      <dsp:nvSpPr>
        <dsp:cNvPr id="0" name=""/>
        <dsp:cNvSpPr/>
      </dsp:nvSpPr>
      <dsp:spPr>
        <a:xfrm>
          <a:off x="3388753" y="98293"/>
          <a:ext cx="3080684" cy="1848410"/>
        </a:xfrm>
        <a:prstGeom prst="rect">
          <a:avLst/>
        </a:prstGeom>
        <a:solidFill>
          <a:srgbClr val="C40000"/>
        </a:solidFill>
        <a:ln w="17145"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56210" tIns="156210" rIns="156210" bIns="156210" numCol="1" spcCol="1270" anchor="ctr" anchorCtr="0">
          <a:noAutofit/>
        </a:bodyPr>
        <a:lstStyle/>
        <a:p>
          <a:pPr marL="0" lvl="0" indent="0" algn="ctr" defTabSz="1822450">
            <a:lnSpc>
              <a:spcPct val="90000"/>
            </a:lnSpc>
            <a:spcBef>
              <a:spcPct val="0"/>
            </a:spcBef>
            <a:spcAft>
              <a:spcPct val="35000"/>
            </a:spcAft>
            <a:buNone/>
          </a:pPr>
          <a:r>
            <a:rPr lang="en-GB" sz="4100" kern="1200" baseline="0"/>
            <a:t>Diocesan Directors</a:t>
          </a:r>
          <a:endParaRPr lang="en-US" sz="4100" kern="1200"/>
        </a:p>
      </dsp:txBody>
      <dsp:txXfrm>
        <a:off x="3388753" y="98293"/>
        <a:ext cx="3080684" cy="1848410"/>
      </dsp:txXfrm>
    </dsp:sp>
    <dsp:sp modelId="{E5B7B34A-AEA6-42D2-80A0-46E9AA9A2F72}">
      <dsp:nvSpPr>
        <dsp:cNvPr id="0" name=""/>
        <dsp:cNvSpPr/>
      </dsp:nvSpPr>
      <dsp:spPr>
        <a:xfrm>
          <a:off x="6777506" y="98293"/>
          <a:ext cx="3080684" cy="1848410"/>
        </a:xfrm>
        <a:prstGeom prst="rect">
          <a:avLst/>
        </a:prstGeom>
        <a:solidFill>
          <a:srgbClr val="C40000"/>
        </a:solidFill>
        <a:ln w="17145"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56210" tIns="156210" rIns="156210" bIns="156210" numCol="1" spcCol="1270" anchor="ctr" anchorCtr="0">
          <a:noAutofit/>
        </a:bodyPr>
        <a:lstStyle/>
        <a:p>
          <a:pPr marL="0" lvl="0" indent="0" algn="ctr" defTabSz="1822450">
            <a:lnSpc>
              <a:spcPct val="90000"/>
            </a:lnSpc>
            <a:spcBef>
              <a:spcPct val="0"/>
            </a:spcBef>
            <a:spcAft>
              <a:spcPct val="35000"/>
            </a:spcAft>
            <a:buNone/>
          </a:pPr>
          <a:r>
            <a:rPr lang="en-GB" sz="4100" kern="1200" baseline="0"/>
            <a:t>Mill Hill Appealers</a:t>
          </a:r>
          <a:endParaRPr lang="en-US" sz="4100" kern="1200"/>
        </a:p>
      </dsp:txBody>
      <dsp:txXfrm>
        <a:off x="6777506" y="98293"/>
        <a:ext cx="3080684" cy="1848410"/>
      </dsp:txXfrm>
    </dsp:sp>
    <dsp:sp modelId="{5859820D-A99D-47E0-9BD1-DDFFCC811A79}">
      <dsp:nvSpPr>
        <dsp:cNvPr id="0" name=""/>
        <dsp:cNvSpPr/>
      </dsp:nvSpPr>
      <dsp:spPr>
        <a:xfrm>
          <a:off x="0" y="2254773"/>
          <a:ext cx="3080684" cy="1848410"/>
        </a:xfrm>
        <a:prstGeom prst="rect">
          <a:avLst/>
        </a:prstGeom>
        <a:solidFill>
          <a:srgbClr val="C40000"/>
        </a:solidFill>
        <a:ln w="17145"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GB" sz="2700" kern="1200" baseline="0" dirty="0"/>
            <a:t>Appeal Coordinators    </a:t>
          </a:r>
          <a:r>
            <a:rPr lang="en-GB" sz="2000" kern="1200" baseline="0" dirty="0"/>
            <a:t>from Maidenhead &amp; Freshfield</a:t>
          </a:r>
          <a:endParaRPr lang="en-US" sz="2700" kern="1200" dirty="0"/>
        </a:p>
      </dsp:txBody>
      <dsp:txXfrm>
        <a:off x="0" y="2254773"/>
        <a:ext cx="3080684" cy="1848410"/>
      </dsp:txXfrm>
    </dsp:sp>
    <dsp:sp modelId="{01720DC9-48E2-46EB-9921-EF95C8D9E225}">
      <dsp:nvSpPr>
        <dsp:cNvPr id="0" name=""/>
        <dsp:cNvSpPr/>
      </dsp:nvSpPr>
      <dsp:spPr>
        <a:xfrm>
          <a:off x="3388753" y="2254773"/>
          <a:ext cx="3080684" cy="1848410"/>
        </a:xfrm>
        <a:prstGeom prst="rect">
          <a:avLst/>
        </a:prstGeom>
        <a:solidFill>
          <a:srgbClr val="C40000"/>
        </a:solidFill>
        <a:ln w="17145"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56210" tIns="156210" rIns="156210" bIns="156210" numCol="1" spcCol="1270" anchor="ctr" anchorCtr="0">
          <a:noAutofit/>
        </a:bodyPr>
        <a:lstStyle/>
        <a:p>
          <a:pPr marL="0" lvl="0" indent="0" algn="ctr" defTabSz="1822450">
            <a:lnSpc>
              <a:spcPct val="90000"/>
            </a:lnSpc>
            <a:spcBef>
              <a:spcPct val="0"/>
            </a:spcBef>
            <a:spcAft>
              <a:spcPct val="35000"/>
            </a:spcAft>
            <a:buNone/>
          </a:pPr>
          <a:r>
            <a:rPr lang="en-GB" sz="4100" kern="1200" baseline="0"/>
            <a:t>Parish Priests</a:t>
          </a:r>
          <a:endParaRPr lang="en-US" sz="4100" kern="1200"/>
        </a:p>
      </dsp:txBody>
      <dsp:txXfrm>
        <a:off x="3388753" y="2254773"/>
        <a:ext cx="3080684" cy="1848410"/>
      </dsp:txXfrm>
    </dsp:sp>
    <dsp:sp modelId="{FD77A4EE-0643-4287-9322-A2C00B63B0BE}">
      <dsp:nvSpPr>
        <dsp:cNvPr id="0" name=""/>
        <dsp:cNvSpPr/>
      </dsp:nvSpPr>
      <dsp:spPr>
        <a:xfrm>
          <a:off x="6777506" y="2254773"/>
          <a:ext cx="3080684" cy="1848410"/>
        </a:xfrm>
        <a:prstGeom prst="rect">
          <a:avLst/>
        </a:prstGeom>
        <a:solidFill>
          <a:srgbClr val="C40000"/>
        </a:solidFill>
        <a:ln w="17145"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56210" tIns="156210" rIns="156210" bIns="156210" numCol="1" spcCol="1270" anchor="ctr" anchorCtr="0">
          <a:noAutofit/>
        </a:bodyPr>
        <a:lstStyle/>
        <a:p>
          <a:pPr marL="0" lvl="0" indent="0" algn="ctr" defTabSz="1822450">
            <a:lnSpc>
              <a:spcPct val="90000"/>
            </a:lnSpc>
            <a:spcBef>
              <a:spcPct val="0"/>
            </a:spcBef>
            <a:spcAft>
              <a:spcPct val="35000"/>
            </a:spcAft>
            <a:buNone/>
          </a:pPr>
          <a:r>
            <a:rPr lang="en-GB" sz="4100" kern="1200" baseline="0"/>
            <a:t>Missio staff</a:t>
          </a:r>
          <a:endParaRPr lang="en-US" sz="4100" kern="1200"/>
        </a:p>
      </dsp:txBody>
      <dsp:txXfrm>
        <a:off x="6777506" y="2254773"/>
        <a:ext cx="3080684" cy="184841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C279CDF-574C-42AA-8E2F-5FB6FE79E7B8}">
      <dsp:nvSpPr>
        <dsp:cNvPr id="0" name=""/>
        <dsp:cNvSpPr/>
      </dsp:nvSpPr>
      <dsp:spPr>
        <a:xfrm>
          <a:off x="0" y="98293"/>
          <a:ext cx="3080684" cy="1848410"/>
        </a:xfrm>
        <a:prstGeom prst="rect">
          <a:avLst/>
        </a:prstGeom>
        <a:solidFill>
          <a:schemeClr val="bg1"/>
        </a:solidFill>
        <a:ln w="17145" cap="flat" cmpd="sng" algn="ctr">
          <a:solidFill>
            <a:srgbClr val="C40000"/>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44780" tIns="144780" rIns="144780" bIns="144780" numCol="1" spcCol="1270" anchor="ctr" anchorCtr="0">
          <a:noAutofit/>
        </a:bodyPr>
        <a:lstStyle/>
        <a:p>
          <a:pPr marL="0" lvl="0" indent="0" algn="ctr" defTabSz="1689100">
            <a:lnSpc>
              <a:spcPct val="90000"/>
            </a:lnSpc>
            <a:spcBef>
              <a:spcPct val="0"/>
            </a:spcBef>
            <a:spcAft>
              <a:spcPct val="35000"/>
            </a:spcAft>
            <a:buNone/>
          </a:pPr>
          <a:r>
            <a:rPr lang="en-GB" sz="3800" kern="1200" baseline="0" dirty="0">
              <a:solidFill>
                <a:srgbClr val="C40000"/>
              </a:solidFill>
            </a:rPr>
            <a:t>Promotional material</a:t>
          </a:r>
          <a:endParaRPr lang="en-US" sz="3800" kern="1200" dirty="0">
            <a:solidFill>
              <a:srgbClr val="C40000"/>
            </a:solidFill>
          </a:endParaRPr>
        </a:p>
      </dsp:txBody>
      <dsp:txXfrm>
        <a:off x="0" y="98293"/>
        <a:ext cx="3080684" cy="1848410"/>
      </dsp:txXfrm>
    </dsp:sp>
    <dsp:sp modelId="{59C72B42-76B8-497E-A1DC-56054E7A8D37}">
      <dsp:nvSpPr>
        <dsp:cNvPr id="0" name=""/>
        <dsp:cNvSpPr/>
      </dsp:nvSpPr>
      <dsp:spPr>
        <a:xfrm>
          <a:off x="3388753" y="98293"/>
          <a:ext cx="3080684" cy="1848410"/>
        </a:xfrm>
        <a:prstGeom prst="rect">
          <a:avLst/>
        </a:prstGeom>
        <a:solidFill>
          <a:schemeClr val="bg1"/>
        </a:solidFill>
        <a:ln w="17145" cap="flat" cmpd="sng" algn="ctr">
          <a:solidFill>
            <a:srgbClr val="C40000"/>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44780" tIns="144780" rIns="144780" bIns="144780" numCol="1" spcCol="1270" anchor="ctr" anchorCtr="0">
          <a:noAutofit/>
        </a:bodyPr>
        <a:lstStyle/>
        <a:p>
          <a:pPr marL="0" lvl="0" indent="0" algn="ctr" defTabSz="1689100">
            <a:lnSpc>
              <a:spcPct val="90000"/>
            </a:lnSpc>
            <a:spcBef>
              <a:spcPct val="0"/>
            </a:spcBef>
            <a:spcAft>
              <a:spcPct val="35000"/>
            </a:spcAft>
            <a:buNone/>
          </a:pPr>
          <a:r>
            <a:rPr lang="en-GB" sz="3800" kern="1200" baseline="0" dirty="0">
              <a:solidFill>
                <a:srgbClr val="C40000"/>
              </a:solidFill>
            </a:rPr>
            <a:t>Training &amp; Formation</a:t>
          </a:r>
          <a:endParaRPr lang="en-US" sz="3800" kern="1200" dirty="0">
            <a:solidFill>
              <a:srgbClr val="C40000"/>
            </a:solidFill>
          </a:endParaRPr>
        </a:p>
      </dsp:txBody>
      <dsp:txXfrm>
        <a:off x="3388753" y="98293"/>
        <a:ext cx="3080684" cy="1848410"/>
      </dsp:txXfrm>
    </dsp:sp>
    <dsp:sp modelId="{E5B7B34A-AEA6-42D2-80A0-46E9AA9A2F72}">
      <dsp:nvSpPr>
        <dsp:cNvPr id="0" name=""/>
        <dsp:cNvSpPr/>
      </dsp:nvSpPr>
      <dsp:spPr>
        <a:xfrm>
          <a:off x="6777506" y="98293"/>
          <a:ext cx="3080684" cy="1848410"/>
        </a:xfrm>
        <a:prstGeom prst="rect">
          <a:avLst/>
        </a:prstGeom>
        <a:solidFill>
          <a:schemeClr val="bg1"/>
        </a:solidFill>
        <a:ln w="17145" cap="flat" cmpd="sng" algn="ctr">
          <a:solidFill>
            <a:srgbClr val="C00000"/>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44780" tIns="144780" rIns="144780" bIns="144780" numCol="1" spcCol="1270" anchor="ctr" anchorCtr="0">
          <a:noAutofit/>
        </a:bodyPr>
        <a:lstStyle/>
        <a:p>
          <a:pPr marL="0" lvl="0" indent="0" algn="ctr" defTabSz="1689100">
            <a:lnSpc>
              <a:spcPct val="90000"/>
            </a:lnSpc>
            <a:spcBef>
              <a:spcPct val="0"/>
            </a:spcBef>
            <a:spcAft>
              <a:spcPct val="35000"/>
            </a:spcAft>
            <a:buNone/>
          </a:pPr>
          <a:r>
            <a:rPr lang="en-US" sz="3800" kern="1200" dirty="0">
              <a:solidFill>
                <a:srgbClr val="C40000"/>
              </a:solidFill>
            </a:rPr>
            <a:t>Processes</a:t>
          </a:r>
        </a:p>
        <a:p>
          <a:pPr marL="0" lvl="0" indent="0" algn="ctr" defTabSz="1689100">
            <a:lnSpc>
              <a:spcPct val="90000"/>
            </a:lnSpc>
            <a:spcBef>
              <a:spcPct val="0"/>
            </a:spcBef>
            <a:spcAft>
              <a:spcPct val="35000"/>
            </a:spcAft>
            <a:buNone/>
          </a:pPr>
          <a:r>
            <a:rPr lang="en-US" sz="1600" kern="1200" dirty="0">
              <a:solidFill>
                <a:srgbClr val="C40000"/>
              </a:solidFill>
            </a:rPr>
            <a:t>(Internal &amp; External)</a:t>
          </a:r>
          <a:endParaRPr lang="en-US" sz="3800" kern="1200" dirty="0">
            <a:solidFill>
              <a:srgbClr val="C40000"/>
            </a:solidFill>
          </a:endParaRPr>
        </a:p>
      </dsp:txBody>
      <dsp:txXfrm>
        <a:off x="6777506" y="98293"/>
        <a:ext cx="3080684" cy="1848410"/>
      </dsp:txXfrm>
    </dsp:sp>
    <dsp:sp modelId="{5859820D-A99D-47E0-9BD1-DDFFCC811A79}">
      <dsp:nvSpPr>
        <dsp:cNvPr id="0" name=""/>
        <dsp:cNvSpPr/>
      </dsp:nvSpPr>
      <dsp:spPr>
        <a:xfrm>
          <a:off x="0" y="2236104"/>
          <a:ext cx="3080684" cy="1848410"/>
        </a:xfrm>
        <a:prstGeom prst="rect">
          <a:avLst/>
        </a:prstGeom>
        <a:solidFill>
          <a:schemeClr val="bg1"/>
        </a:solidFill>
        <a:ln w="17145" cap="flat" cmpd="sng" algn="ctr">
          <a:solidFill>
            <a:srgbClr val="C00000"/>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en-US" sz="3000" kern="1200" dirty="0">
              <a:solidFill>
                <a:srgbClr val="C40000"/>
              </a:solidFill>
            </a:rPr>
            <a:t>Communication</a:t>
          </a:r>
        </a:p>
      </dsp:txBody>
      <dsp:txXfrm>
        <a:off x="0" y="2236104"/>
        <a:ext cx="3080684" cy="1848410"/>
      </dsp:txXfrm>
    </dsp:sp>
    <dsp:sp modelId="{01720DC9-48E2-46EB-9921-EF95C8D9E225}">
      <dsp:nvSpPr>
        <dsp:cNvPr id="0" name=""/>
        <dsp:cNvSpPr/>
      </dsp:nvSpPr>
      <dsp:spPr>
        <a:xfrm>
          <a:off x="3388753" y="2254773"/>
          <a:ext cx="3080684" cy="1848410"/>
        </a:xfrm>
        <a:prstGeom prst="rect">
          <a:avLst/>
        </a:prstGeom>
        <a:solidFill>
          <a:schemeClr val="bg1"/>
        </a:solidFill>
        <a:ln w="17145" cap="flat" cmpd="sng" algn="ctr">
          <a:solidFill>
            <a:srgbClr val="C00000"/>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ctr" defTabSz="1511300">
            <a:lnSpc>
              <a:spcPct val="90000"/>
            </a:lnSpc>
            <a:spcBef>
              <a:spcPct val="0"/>
            </a:spcBef>
            <a:spcAft>
              <a:spcPct val="35000"/>
            </a:spcAft>
            <a:buNone/>
          </a:pPr>
          <a:r>
            <a:rPr lang="en-GB" sz="3400" kern="1200" baseline="0" dirty="0">
              <a:solidFill>
                <a:srgbClr val="C40000"/>
              </a:solidFill>
            </a:rPr>
            <a:t>Structure</a:t>
          </a:r>
        </a:p>
        <a:p>
          <a:pPr marL="0" lvl="0" indent="0" algn="ctr" defTabSz="1511300">
            <a:lnSpc>
              <a:spcPct val="90000"/>
            </a:lnSpc>
            <a:spcBef>
              <a:spcPct val="0"/>
            </a:spcBef>
            <a:spcAft>
              <a:spcPct val="35000"/>
            </a:spcAft>
            <a:buNone/>
          </a:pPr>
          <a:r>
            <a:rPr lang="en-US" sz="1600" kern="1200" dirty="0">
              <a:solidFill>
                <a:srgbClr val="C40000"/>
              </a:solidFill>
            </a:rPr>
            <a:t>(Parish clusters,</a:t>
          </a:r>
        </a:p>
        <a:p>
          <a:pPr marL="0" lvl="0" indent="0" algn="ctr" defTabSz="1511300">
            <a:lnSpc>
              <a:spcPct val="90000"/>
            </a:lnSpc>
            <a:spcBef>
              <a:spcPct val="0"/>
            </a:spcBef>
            <a:spcAft>
              <a:spcPct val="35000"/>
            </a:spcAft>
            <a:buNone/>
          </a:pPr>
          <a:r>
            <a:rPr lang="en-US" sz="1600" kern="1200" dirty="0">
              <a:solidFill>
                <a:srgbClr val="C40000"/>
              </a:solidFill>
            </a:rPr>
            <a:t>Ls &amp; promoters)</a:t>
          </a:r>
        </a:p>
      </dsp:txBody>
      <dsp:txXfrm>
        <a:off x="3388753" y="2254773"/>
        <a:ext cx="3080684" cy="1848410"/>
      </dsp:txXfrm>
    </dsp:sp>
    <dsp:sp modelId="{FD77A4EE-0643-4287-9322-A2C00B63B0BE}">
      <dsp:nvSpPr>
        <dsp:cNvPr id="0" name=""/>
        <dsp:cNvSpPr/>
      </dsp:nvSpPr>
      <dsp:spPr>
        <a:xfrm>
          <a:off x="6777506" y="2254773"/>
          <a:ext cx="3080684" cy="1848410"/>
        </a:xfrm>
        <a:prstGeom prst="rect">
          <a:avLst/>
        </a:prstGeom>
        <a:solidFill>
          <a:schemeClr val="bg1"/>
        </a:solidFill>
        <a:ln w="17145" cap="flat" cmpd="sng" algn="ctr">
          <a:solidFill>
            <a:srgbClr val="C00000"/>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44780" tIns="144780" rIns="144780" bIns="144780" numCol="1" spcCol="1270" anchor="ctr" anchorCtr="0">
          <a:noAutofit/>
        </a:bodyPr>
        <a:lstStyle/>
        <a:p>
          <a:pPr marL="0" lvl="0" indent="0" algn="ctr" defTabSz="1689100">
            <a:lnSpc>
              <a:spcPct val="90000"/>
            </a:lnSpc>
            <a:spcBef>
              <a:spcPct val="0"/>
            </a:spcBef>
            <a:spcAft>
              <a:spcPct val="35000"/>
            </a:spcAft>
            <a:buNone/>
          </a:pPr>
          <a:r>
            <a:rPr lang="en-GB" sz="3800" kern="1200" baseline="0" dirty="0">
              <a:solidFill>
                <a:srgbClr val="C40000"/>
              </a:solidFill>
            </a:rPr>
            <a:t>Community</a:t>
          </a:r>
          <a:endParaRPr lang="en-US" sz="3800" kern="1200" dirty="0">
            <a:solidFill>
              <a:srgbClr val="C40000"/>
            </a:solidFill>
          </a:endParaRPr>
        </a:p>
      </dsp:txBody>
      <dsp:txXfrm>
        <a:off x="6777506" y="2254773"/>
        <a:ext cx="3080684" cy="1848410"/>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261872" y="758952"/>
            <a:ext cx="9418320" cy="4041648"/>
          </a:xfrm>
        </p:spPr>
        <p:txBody>
          <a:bodyPr anchor="b">
            <a:normAutofit/>
          </a:bodyPr>
          <a:lstStyle>
            <a:lvl1pPr algn="l">
              <a:lnSpc>
                <a:spcPct val="85000"/>
              </a:lnSpc>
              <a:defRPr sz="7200" baseline="0">
                <a:solidFill>
                  <a:schemeClr val="tx1"/>
                </a:solidFill>
              </a:defRPr>
            </a:lvl1pPr>
          </a:lstStyle>
          <a:p>
            <a:r>
              <a:rPr lang="en-US"/>
              <a:t>Click to edit Master title style</a:t>
            </a:r>
            <a:endParaRPr lang="en-US" dirty="0"/>
          </a:p>
        </p:txBody>
      </p:sp>
      <p:sp>
        <p:nvSpPr>
          <p:cNvPr id="3" name="Subtitle 2"/>
          <p:cNvSpPr>
            <a:spLocks noGrp="1"/>
          </p:cNvSpPr>
          <p:nvPr>
            <p:ph type="subTitle" idx="1"/>
          </p:nvPr>
        </p:nvSpPr>
        <p:spPr>
          <a:xfrm>
            <a:off x="1261872" y="4800600"/>
            <a:ext cx="9418320" cy="1691640"/>
          </a:xfrm>
        </p:spPr>
        <p:txBody>
          <a:bodyPr>
            <a:normAutofit/>
          </a:bodyPr>
          <a:lstStyle>
            <a:lvl1pPr marL="0" indent="0" algn="l">
              <a:buNone/>
              <a:defRPr sz="2200" baseline="0">
                <a:solidFill>
                  <a:schemeClr val="tx1">
                    <a:lumMod val="75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1">
                    <a:lumMod val="50000"/>
                  </a:schemeClr>
                </a:solidFill>
              </a:defRPr>
            </a:lvl1pPr>
          </a:lstStyle>
          <a:p>
            <a:fld id="{80F7F750-BDC0-44E7-B794-1D2F012027DC}" type="datetimeFigureOut">
              <a:rPr lang="en-GB" smtClean="0"/>
              <a:t>04/06/2021</a:t>
            </a:fld>
            <a:endParaRPr lang="en-GB"/>
          </a:p>
        </p:txBody>
      </p:sp>
      <p:sp>
        <p:nvSpPr>
          <p:cNvPr id="5" name="Footer Placeholder 4"/>
          <p:cNvSpPr>
            <a:spLocks noGrp="1"/>
          </p:cNvSpPr>
          <p:nvPr>
            <p:ph type="ftr" sz="quarter" idx="11"/>
          </p:nvPr>
        </p:nvSpPr>
        <p:spPr/>
        <p:txBody>
          <a:bodyPr/>
          <a:lstStyle>
            <a:lvl1pPr>
              <a:defRPr>
                <a:solidFill>
                  <a:schemeClr val="tx1">
                    <a:lumMod val="65000"/>
                  </a:schemeClr>
                </a:solidFill>
              </a:defRPr>
            </a:lvl1pPr>
          </a:lstStyle>
          <a:p>
            <a:endParaRPr lang="en-GB"/>
          </a:p>
        </p:txBody>
      </p:sp>
      <p:sp>
        <p:nvSpPr>
          <p:cNvPr id="6" name="Slide Number Placeholder 5"/>
          <p:cNvSpPr>
            <a:spLocks noGrp="1"/>
          </p:cNvSpPr>
          <p:nvPr>
            <p:ph type="sldNum" sz="quarter" idx="12"/>
          </p:nvPr>
        </p:nvSpPr>
        <p:spPr/>
        <p:txBody>
          <a:bodyPr/>
          <a:lstStyle>
            <a:lvl1pPr>
              <a:defRPr>
                <a:solidFill>
                  <a:schemeClr val="tx1">
                    <a:lumMod val="65000"/>
                  </a:schemeClr>
                </a:solidFill>
              </a:defRPr>
            </a:lvl1pPr>
          </a:lstStyle>
          <a:p>
            <a:fld id="{AC8A54DB-BAC4-40EC-8C28-73FEC4082B06}" type="slidenum">
              <a:rPr lang="en-GB" smtClean="0"/>
              <a:t>‹#›</a:t>
            </a:fld>
            <a:endParaRPr lang="en-GB"/>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549340278"/>
      </p:ext>
    </p:extLst>
  </p:cSld>
  <p:clrMapOvr>
    <a:overrideClrMapping bg1="dk1" tx1="lt1" bg2="dk2" tx2="lt2" accent1="accent1" accent2="accent2" accent3="accent3" accent4="accent4" accent5="accent5" accent6="accent6" hlink="hlink" folHlink="folHlink"/>
  </p:clrMapOvr>
  <p:transition spd="slow">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0F7F750-BDC0-44E7-B794-1D2F012027DC}" type="datetimeFigureOut">
              <a:rPr lang="en-GB" smtClean="0"/>
              <a:t>04/06/2021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C8A54DB-BAC4-40EC-8C28-73FEC4082B06}" type="slidenum">
              <a:rPr lang="en-GB" smtClean="0"/>
              <a:t>‹#›</a:t>
            </a:fld>
            <a:endParaRPr lang="en-GB"/>
          </a:p>
        </p:txBody>
      </p:sp>
    </p:spTree>
    <p:extLst>
      <p:ext uri="{BB962C8B-B14F-4D97-AF65-F5344CB8AC3E}">
        <p14:creationId xmlns:p14="http://schemas.microsoft.com/office/powerpoint/2010/main" val="255013420"/>
      </p:ext>
    </p:extLst>
  </p:cSld>
  <p:clrMapOvr>
    <a:masterClrMapping/>
  </p:clrMapOvr>
  <p:transition spd="slow">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48700" y="381000"/>
            <a:ext cx="2476500" cy="58975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62000" y="381000"/>
            <a:ext cx="7734300" cy="58975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0F7F750-BDC0-44E7-B794-1D2F012027DC}" type="datetimeFigureOut">
              <a:rPr lang="en-GB" smtClean="0"/>
              <a:t>04/06/2021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C8A54DB-BAC4-40EC-8C28-73FEC4082B06}" type="slidenum">
              <a:rPr lang="en-GB" smtClean="0"/>
              <a:t>‹#›</a:t>
            </a:fld>
            <a:endParaRPr lang="en-GB"/>
          </a:p>
        </p:txBody>
      </p:sp>
    </p:spTree>
    <p:extLst>
      <p:ext uri="{BB962C8B-B14F-4D97-AF65-F5344CB8AC3E}">
        <p14:creationId xmlns:p14="http://schemas.microsoft.com/office/powerpoint/2010/main" val="976589511"/>
      </p:ext>
    </p:extLst>
  </p:cSld>
  <p:clrMapOvr>
    <a:masterClrMapping/>
  </p:clrMapOvr>
  <p:transition spd="slow">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0F7F750-BDC0-44E7-B794-1D2F012027DC}" type="datetimeFigureOut">
              <a:rPr lang="en-GB" smtClean="0"/>
              <a:t>04/06/2021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C8A54DB-BAC4-40EC-8C28-73FEC4082B06}" type="slidenum">
              <a:rPr lang="en-GB" smtClean="0"/>
              <a:t>‹#›</a:t>
            </a:fld>
            <a:endParaRPr lang="en-GB"/>
          </a:p>
        </p:txBody>
      </p:sp>
    </p:spTree>
    <p:extLst>
      <p:ext uri="{BB962C8B-B14F-4D97-AF65-F5344CB8AC3E}">
        <p14:creationId xmlns:p14="http://schemas.microsoft.com/office/powerpoint/2010/main" val="3094863506"/>
      </p:ext>
    </p:extLst>
  </p:cSld>
  <p:clrMapOvr>
    <a:masterClrMapping/>
  </p:clrMapOvr>
  <p:transition spd="slow">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61872" y="758952"/>
            <a:ext cx="9418320" cy="4041648"/>
          </a:xfrm>
        </p:spPr>
        <p:txBody>
          <a:bodyPr anchor="b">
            <a:normAutofit/>
          </a:bodyPr>
          <a:lstStyle>
            <a:lvl1pPr>
              <a:lnSpc>
                <a:spcPct val="85000"/>
              </a:lnSpc>
              <a:defRPr sz="7200" b="0"/>
            </a:lvl1pPr>
          </a:lstStyle>
          <a:p>
            <a:r>
              <a:rPr lang="en-US"/>
              <a:t>Click to edit Master title style</a:t>
            </a:r>
            <a:endParaRPr lang="en-US" dirty="0"/>
          </a:p>
        </p:txBody>
      </p:sp>
      <p:sp>
        <p:nvSpPr>
          <p:cNvPr id="3" name="Text Placeholder 2"/>
          <p:cNvSpPr>
            <a:spLocks noGrp="1"/>
          </p:cNvSpPr>
          <p:nvPr>
            <p:ph type="body" idx="1"/>
          </p:nvPr>
        </p:nvSpPr>
        <p:spPr>
          <a:xfrm>
            <a:off x="1261872" y="4800600"/>
            <a:ext cx="9418320" cy="1691640"/>
          </a:xfrm>
        </p:spPr>
        <p:txBody>
          <a:bodyPr anchor="t">
            <a:normAutofit/>
          </a:bodyPr>
          <a:lstStyle>
            <a:lvl1pPr marL="0" indent="0">
              <a:buNone/>
              <a:defRPr sz="22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0F7F750-BDC0-44E7-B794-1D2F012027DC}" type="datetimeFigureOut">
              <a:rPr lang="en-GB" smtClean="0"/>
              <a:t>04/06/2021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C8A54DB-BAC4-40EC-8C28-73FEC4082B06}" type="slidenum">
              <a:rPr lang="en-GB" smtClean="0"/>
              <a:t>‹#›</a:t>
            </a:fld>
            <a:endParaRPr lang="en-GB"/>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344625651"/>
      </p:ext>
    </p:extLst>
  </p:cSld>
  <p:clrMapOvr>
    <a:masterClrMapping/>
  </p:clrMapOvr>
  <p:transition spd="slow">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61872"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26480"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0F7F750-BDC0-44E7-B794-1D2F012027DC}" type="datetimeFigureOut">
              <a:rPr lang="en-GB" smtClean="0"/>
              <a:t>04/06/2021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C8A54DB-BAC4-40EC-8C28-73FEC4082B06}" type="slidenum">
              <a:rPr lang="en-GB" smtClean="0"/>
              <a:t>‹#›</a:t>
            </a:fld>
            <a:endParaRPr lang="en-GB"/>
          </a:p>
        </p:txBody>
      </p:sp>
    </p:spTree>
    <p:extLst>
      <p:ext uri="{BB962C8B-B14F-4D97-AF65-F5344CB8AC3E}">
        <p14:creationId xmlns:p14="http://schemas.microsoft.com/office/powerpoint/2010/main" val="2317548981"/>
      </p:ext>
    </p:extLst>
  </p:cSld>
  <p:clrMapOvr>
    <a:masterClrMapping/>
  </p:clrMapOvr>
  <p:transition spd="slow">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261872" y="1713655"/>
            <a:ext cx="4480560" cy="731520"/>
          </a:xfrm>
        </p:spPr>
        <p:txBody>
          <a:bodyPr anchor="b">
            <a:normAutofit/>
          </a:bodyPr>
          <a:lstStyle>
            <a:lvl1pPr marL="0" indent="0">
              <a:spcBef>
                <a:spcPts val="0"/>
              </a:spcBef>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61872"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26480" y="1713655"/>
            <a:ext cx="4480560" cy="731520"/>
          </a:xfrm>
        </p:spPr>
        <p:txBody>
          <a:bodyPr anchor="b">
            <a:normAutofit/>
          </a:bodyPr>
          <a:lstStyle>
            <a:lvl1pPr marL="0" indent="0">
              <a:lnSpc>
                <a:spcPct val="95000"/>
              </a:lnSpc>
              <a:spcBef>
                <a:spcPts val="0"/>
              </a:spcBef>
              <a:buNone/>
              <a:defRPr lang="en-US" sz="2000" b="0" kern="1200" dirty="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2000"/>
              </a:spcBef>
              <a:buFontTx/>
              <a:buNone/>
            </a:pPr>
            <a:r>
              <a:rPr lang="en-US"/>
              <a:t>Click to edit Master text styles</a:t>
            </a:r>
          </a:p>
        </p:txBody>
      </p:sp>
      <p:sp>
        <p:nvSpPr>
          <p:cNvPr id="6" name="Content Placeholder 5"/>
          <p:cNvSpPr>
            <a:spLocks noGrp="1"/>
          </p:cNvSpPr>
          <p:nvPr>
            <p:ph sz="quarter" idx="4"/>
          </p:nvPr>
        </p:nvSpPr>
        <p:spPr>
          <a:xfrm>
            <a:off x="6126480"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0F7F750-BDC0-44E7-B794-1D2F012027DC}" type="datetimeFigureOut">
              <a:rPr lang="en-GB" smtClean="0"/>
              <a:t>04/06/2021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C8A54DB-BAC4-40EC-8C28-73FEC4082B06}" type="slidenum">
              <a:rPr lang="en-GB" smtClean="0"/>
              <a:t>‹#›</a:t>
            </a:fld>
            <a:endParaRPr lang="en-GB"/>
          </a:p>
        </p:txBody>
      </p:sp>
    </p:spTree>
    <p:extLst>
      <p:ext uri="{BB962C8B-B14F-4D97-AF65-F5344CB8AC3E}">
        <p14:creationId xmlns:p14="http://schemas.microsoft.com/office/powerpoint/2010/main" val="1964163106"/>
      </p:ext>
    </p:extLst>
  </p:cSld>
  <p:clrMapOvr>
    <a:masterClrMapping/>
  </p:clrMapOvr>
  <p:transition spd="slow">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0F7F750-BDC0-44E7-B794-1D2F012027DC}" type="datetimeFigureOut">
              <a:rPr lang="en-GB" smtClean="0"/>
              <a:t>04/06/2021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C8A54DB-BAC4-40EC-8C28-73FEC4082B06}" type="slidenum">
              <a:rPr lang="en-GB" smtClean="0"/>
              <a:t>‹#›</a:t>
            </a:fld>
            <a:endParaRPr lang="en-GB"/>
          </a:p>
        </p:txBody>
      </p:sp>
    </p:spTree>
    <p:extLst>
      <p:ext uri="{BB962C8B-B14F-4D97-AF65-F5344CB8AC3E}">
        <p14:creationId xmlns:p14="http://schemas.microsoft.com/office/powerpoint/2010/main" val="3126346328"/>
      </p:ext>
    </p:extLst>
  </p:cSld>
  <p:clrMapOvr>
    <a:masterClrMapping/>
  </p:clrMapOvr>
  <p:transition spd="slow">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F7F750-BDC0-44E7-B794-1D2F012027DC}" type="datetimeFigureOut">
              <a:rPr lang="en-GB" smtClean="0"/>
              <a:t>04/06/2021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C8A54DB-BAC4-40EC-8C28-73FEC4082B06}" type="slidenum">
              <a:rPr lang="en-GB" smtClean="0"/>
              <a:t>‹#›</a:t>
            </a:fld>
            <a:endParaRPr lang="en-GB"/>
          </a:p>
        </p:txBody>
      </p:sp>
    </p:spTree>
    <p:extLst>
      <p:ext uri="{BB962C8B-B14F-4D97-AF65-F5344CB8AC3E}">
        <p14:creationId xmlns:p14="http://schemas.microsoft.com/office/powerpoint/2010/main" val="193313117"/>
      </p:ext>
    </p:extLst>
  </p:cSld>
  <p:clrMapOvr>
    <a:masterClrMapping/>
  </p:clrMapOvr>
  <p:transition spd="slow">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200400" cy="1600197"/>
          </a:xfrm>
        </p:spPr>
        <p:txBody>
          <a:bodyPr anchor="b">
            <a:normAutofit/>
          </a:bodyPr>
          <a:lstStyle>
            <a:lvl1pPr>
              <a:defRPr sz="3200" b="0" baseline="0"/>
            </a:lvl1pPr>
          </a:lstStyle>
          <a:p>
            <a:r>
              <a:rPr lang="en-US"/>
              <a:t>Click to edit Master title style</a:t>
            </a:r>
            <a:endParaRPr lang="en-US" dirty="0"/>
          </a:p>
        </p:txBody>
      </p:sp>
      <p:sp>
        <p:nvSpPr>
          <p:cNvPr id="3" name="Content Placeholder 2"/>
          <p:cNvSpPr>
            <a:spLocks noGrp="1"/>
          </p:cNvSpPr>
          <p:nvPr>
            <p:ph idx="1"/>
          </p:nvPr>
        </p:nvSpPr>
        <p:spPr>
          <a:xfrm>
            <a:off x="4504267" y="685800"/>
            <a:ext cx="6079066" cy="548640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1248" y="2099734"/>
            <a:ext cx="3200400" cy="3810001"/>
          </a:xfrm>
        </p:spPr>
        <p:txBody>
          <a:bodyPr>
            <a:normAutofit/>
          </a:bodyPr>
          <a:lstStyle>
            <a:lvl1pPr marL="0" indent="0">
              <a:lnSpc>
                <a:spcPct val="114000"/>
              </a:lnSpc>
              <a:spcBef>
                <a:spcPts val="800"/>
              </a:spcBef>
              <a:buNone/>
              <a:defRPr sz="13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0F7F750-BDC0-44E7-B794-1D2F012027DC}" type="datetimeFigureOut">
              <a:rPr lang="en-GB" smtClean="0"/>
              <a:t>04/06/2021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C8A54DB-BAC4-40EC-8C28-73FEC4082B06}" type="slidenum">
              <a:rPr lang="en-GB" smtClean="0"/>
              <a:t>‹#›</a:t>
            </a:fld>
            <a:endParaRPr lang="en-GB"/>
          </a:p>
        </p:txBody>
      </p:sp>
    </p:spTree>
    <p:extLst>
      <p:ext uri="{BB962C8B-B14F-4D97-AF65-F5344CB8AC3E}">
        <p14:creationId xmlns:p14="http://schemas.microsoft.com/office/powerpoint/2010/main" val="2721339184"/>
      </p:ext>
    </p:extLst>
  </p:cSld>
  <p:clrMapOvr>
    <a:masterClrMapping/>
  </p:clrMapOvr>
  <p:transition spd="slow">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5105400"/>
            <a:ext cx="11292840" cy="17526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14400" y="5257800"/>
            <a:ext cx="9982200" cy="914400"/>
          </a:xfrm>
        </p:spPr>
        <p:txBody>
          <a:bodyPr anchor="b">
            <a:normAutofit/>
          </a:bodyPr>
          <a:lstStyle>
            <a:lvl1pPr>
              <a:defRPr sz="2800" b="0">
                <a:solidFill>
                  <a:schemeClr val="bg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11292840" cy="5128923"/>
          </a:xfrm>
          <a:solidFill>
            <a:schemeClr val="accent1"/>
          </a:solidFill>
        </p:spPr>
        <p:txBody>
          <a:bodyPr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4400" y="6108589"/>
            <a:ext cx="9982200" cy="597011"/>
          </a:xfrm>
        </p:spPr>
        <p:txBody>
          <a:bodyPr>
            <a:normAutofit/>
          </a:bodyPr>
          <a:lstStyle>
            <a:lvl1pPr marL="0" indent="0">
              <a:lnSpc>
                <a:spcPct val="100000"/>
              </a:lnSpc>
              <a:spcBef>
                <a:spcPts val="800"/>
              </a:spcBef>
              <a:buNone/>
              <a:defRPr sz="1300">
                <a:solidFill>
                  <a:schemeClr val="bg1">
                    <a:lumMod val="8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0F7F750-BDC0-44E7-B794-1D2F012027DC}" type="datetimeFigureOut">
              <a:rPr lang="en-GB" smtClean="0"/>
              <a:t>04/06/2021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C8A54DB-BAC4-40EC-8C28-73FEC4082B06}" type="slidenum">
              <a:rPr lang="en-GB" smtClean="0"/>
              <a:t>‹#›</a:t>
            </a:fld>
            <a:endParaRPr lang="en-GB"/>
          </a:p>
        </p:txBody>
      </p:sp>
    </p:spTree>
    <p:extLst>
      <p:ext uri="{BB962C8B-B14F-4D97-AF65-F5344CB8AC3E}">
        <p14:creationId xmlns:p14="http://schemas.microsoft.com/office/powerpoint/2010/main" val="1204041560"/>
      </p:ext>
    </p:extLst>
  </p:cSld>
  <p:clrMapOvr>
    <a:masterClrMapping/>
  </p:clrMapOvr>
  <p:transition spd="slow">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1292840" y="0"/>
            <a:ext cx="914400" cy="6858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61872" y="365760"/>
            <a:ext cx="9692640" cy="1325562"/>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261872" y="1828800"/>
            <a:ext cx="8595360" cy="435133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16200000">
            <a:off x="10797542" y="998537"/>
            <a:ext cx="1904999" cy="365125"/>
          </a:xfrm>
          <a:prstGeom prst="rect">
            <a:avLst/>
          </a:prstGeom>
        </p:spPr>
        <p:txBody>
          <a:bodyPr vert="horz" lIns="91440" tIns="45720" rIns="91440" bIns="45720" rtlCol="0" anchor="ctr"/>
          <a:lstStyle>
            <a:lvl1pPr algn="r">
              <a:defRPr sz="1050" b="0">
                <a:solidFill>
                  <a:schemeClr val="tx2">
                    <a:lumMod val="20000"/>
                    <a:lumOff val="80000"/>
                  </a:schemeClr>
                </a:solidFill>
              </a:defRPr>
            </a:lvl1pPr>
          </a:lstStyle>
          <a:p>
            <a:fld id="{80F7F750-BDC0-44E7-B794-1D2F012027DC}" type="datetimeFigureOut">
              <a:rPr lang="en-GB" smtClean="0"/>
              <a:t>04/06/2021</a:t>
            </a:fld>
            <a:endParaRPr lang="en-GB"/>
          </a:p>
        </p:txBody>
      </p:sp>
      <p:sp>
        <p:nvSpPr>
          <p:cNvPr id="5" name="Footer Placeholder 4"/>
          <p:cNvSpPr>
            <a:spLocks noGrp="1"/>
          </p:cNvSpPr>
          <p:nvPr>
            <p:ph type="ftr" sz="quarter" idx="3"/>
          </p:nvPr>
        </p:nvSpPr>
        <p:spPr>
          <a:xfrm rot="16200000">
            <a:off x="9959341" y="4046537"/>
            <a:ext cx="3581400" cy="365125"/>
          </a:xfrm>
          <a:prstGeom prst="rect">
            <a:avLst/>
          </a:prstGeom>
        </p:spPr>
        <p:txBody>
          <a:bodyPr vert="horz" lIns="91440" tIns="45720" rIns="91440" bIns="45720" rtlCol="0" anchor="ctr"/>
          <a:lstStyle>
            <a:lvl1pPr algn="l">
              <a:defRPr sz="1050">
                <a:solidFill>
                  <a:schemeClr val="tx2">
                    <a:lumMod val="20000"/>
                    <a:lumOff val="80000"/>
                  </a:schemeClr>
                </a:solidFill>
              </a:defRPr>
            </a:lvl1pPr>
          </a:lstStyle>
          <a:p>
            <a:endParaRPr lang="en-GB"/>
          </a:p>
        </p:txBody>
      </p:sp>
      <p:sp>
        <p:nvSpPr>
          <p:cNvPr id="6" name="Slide Number Placeholder 5"/>
          <p:cNvSpPr>
            <a:spLocks noGrp="1"/>
          </p:cNvSpPr>
          <p:nvPr>
            <p:ph type="sldNum" sz="quarter" idx="4"/>
          </p:nvPr>
        </p:nvSpPr>
        <p:spPr>
          <a:xfrm>
            <a:off x="11292840" y="6172200"/>
            <a:ext cx="914400" cy="593725"/>
          </a:xfrm>
          <a:prstGeom prst="rect">
            <a:avLst/>
          </a:prstGeom>
        </p:spPr>
        <p:txBody>
          <a:bodyPr vert="horz" lIns="45720" tIns="45720" rIns="45720" bIns="45720" rtlCol="0" anchor="ctr">
            <a:normAutofit/>
          </a:bodyPr>
          <a:lstStyle>
            <a:lvl1pPr algn="ctr">
              <a:defRPr sz="3600">
                <a:solidFill>
                  <a:schemeClr val="tx2">
                    <a:lumMod val="60000"/>
                    <a:lumOff val="40000"/>
                  </a:schemeClr>
                </a:solidFill>
              </a:defRPr>
            </a:lvl1pPr>
          </a:lstStyle>
          <a:p>
            <a:fld id="{AC8A54DB-BAC4-40EC-8C28-73FEC4082B06}" type="slidenum">
              <a:rPr lang="en-GB" smtClean="0"/>
              <a:t>‹#›</a:t>
            </a:fld>
            <a:endParaRPr lang="en-GB"/>
          </a:p>
        </p:txBody>
      </p:sp>
    </p:spTree>
    <p:extLst>
      <p:ext uri="{BB962C8B-B14F-4D97-AF65-F5344CB8AC3E}">
        <p14:creationId xmlns:p14="http://schemas.microsoft.com/office/powerpoint/2010/main" val="424735027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p:fade/>
  </p:transition>
  <p:txStyles>
    <p:titleStyle>
      <a:lvl1pPr algn="l" defTabSz="914400" rtl="0" eaLnBrk="1" latinLnBrk="0" hangingPunct="1">
        <a:lnSpc>
          <a:spcPct val="90000"/>
        </a:lnSpc>
        <a:spcBef>
          <a:spcPct val="0"/>
        </a:spcBef>
        <a:buNone/>
        <a:defRPr sz="4400" kern="1200" spc="-50" baseline="0">
          <a:solidFill>
            <a:schemeClr val="tx1"/>
          </a:solidFill>
          <a:latin typeface="+mj-lt"/>
          <a:ea typeface="+mj-ea"/>
          <a:cs typeface="+mj-cs"/>
        </a:defRPr>
      </a:lvl1pPr>
    </p:titleStyle>
    <p:body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F1ACBE00-0221-433D-8EA5-D9D7B45F35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25" name="Rectangle 24">
            <a:extLst>
              <a:ext uri="{FF2B5EF4-FFF2-40B4-BE49-F238E27FC236}">
                <a16:creationId xmlns:a16="http://schemas.microsoft.com/office/drawing/2014/main" id="{EFB0C39A-F8CA-4A79-AFFC-E9780FB1991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Content Placeholder 4" descr="Calendar&#10;&#10;Description automatically generated with medium confidence">
            <a:extLst>
              <a:ext uri="{FF2B5EF4-FFF2-40B4-BE49-F238E27FC236}">
                <a16:creationId xmlns:a16="http://schemas.microsoft.com/office/drawing/2014/main" id="{B0E36239-FB8A-48C8-9C5C-C4A5B2EC27CD}"/>
              </a:ext>
            </a:extLst>
          </p:cNvPr>
          <p:cNvPicPr>
            <a:picLocks noGrp="1" noChangeAspect="1"/>
          </p:cNvPicPr>
          <p:nvPr>
            <p:ph idx="1"/>
          </p:nvPr>
        </p:nvPicPr>
        <p:blipFill rotWithShape="1">
          <a:blip r:embed="rId2">
            <a:alphaModFix amt="40000"/>
            <a:extLst>
              <a:ext uri="{28A0092B-C50C-407E-A947-70E740481C1C}">
                <a14:useLocalDpi xmlns:a14="http://schemas.microsoft.com/office/drawing/2010/main" val="0"/>
              </a:ext>
            </a:extLst>
          </a:blip>
          <a:srcRect t="16199" b="13489"/>
          <a:stretch/>
        </p:blipFill>
        <p:spPr>
          <a:xfrm>
            <a:off x="20" y="-2"/>
            <a:ext cx="12191980" cy="6858000"/>
          </a:xfrm>
          <a:prstGeom prst="rect">
            <a:avLst/>
          </a:prstGeom>
        </p:spPr>
      </p:pic>
      <p:sp>
        <p:nvSpPr>
          <p:cNvPr id="2" name="Title 1">
            <a:extLst>
              <a:ext uri="{FF2B5EF4-FFF2-40B4-BE49-F238E27FC236}">
                <a16:creationId xmlns:a16="http://schemas.microsoft.com/office/drawing/2014/main" id="{77AC0334-6C38-449E-BB15-323302C26BAE}"/>
              </a:ext>
            </a:extLst>
          </p:cNvPr>
          <p:cNvSpPr>
            <a:spLocks noGrp="1"/>
          </p:cNvSpPr>
          <p:nvPr>
            <p:ph type="title"/>
          </p:nvPr>
        </p:nvSpPr>
        <p:spPr>
          <a:xfrm>
            <a:off x="892756" y="859620"/>
            <a:ext cx="9418320" cy="4041648"/>
          </a:xfrm>
        </p:spPr>
        <p:txBody>
          <a:bodyPr vert="horz" lIns="91440" tIns="45720" rIns="91440" bIns="45720" rtlCol="0" anchor="b">
            <a:normAutofit/>
          </a:bodyPr>
          <a:lstStyle/>
          <a:p>
            <a:pPr>
              <a:lnSpc>
                <a:spcPct val="85000"/>
              </a:lnSpc>
            </a:pPr>
            <a:r>
              <a:rPr lang="en-US" sz="7200" dirty="0"/>
              <a:t>Local Secretaries consultation 2020/21</a:t>
            </a:r>
          </a:p>
        </p:txBody>
      </p:sp>
    </p:spTree>
    <p:extLst>
      <p:ext uri="{BB962C8B-B14F-4D97-AF65-F5344CB8AC3E}">
        <p14:creationId xmlns:p14="http://schemas.microsoft.com/office/powerpoint/2010/main" val="2911618207"/>
      </p:ext>
    </p:extLst>
  </p:cSld>
  <p:clrMapOvr>
    <a:overrideClrMapping bg1="dk1" tx1="lt1" bg2="dk2" tx2="lt2" accent1="accent1" accent2="accent2" accent3="accent3" accent4="accent4" accent5="accent5" accent6="accent6" hlink="hlink" folHlink="folHlink"/>
  </p:clrMapOvr>
  <p:transition spd="slow">
    <p:fade/>
  </p:transition>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F1ACBE00-0221-433D-8EA5-D9D7B45F35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25" name="Rectangle 24">
            <a:extLst>
              <a:ext uri="{FF2B5EF4-FFF2-40B4-BE49-F238E27FC236}">
                <a16:creationId xmlns:a16="http://schemas.microsoft.com/office/drawing/2014/main" id="{EFB0C39A-F8CA-4A79-AFFC-E9780FB1991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Content Placeholder 4" descr="Calendar&#10;&#10;Description automatically generated with medium confidence">
            <a:extLst>
              <a:ext uri="{FF2B5EF4-FFF2-40B4-BE49-F238E27FC236}">
                <a16:creationId xmlns:a16="http://schemas.microsoft.com/office/drawing/2014/main" id="{B0E36239-FB8A-48C8-9C5C-C4A5B2EC27CD}"/>
              </a:ext>
            </a:extLst>
          </p:cNvPr>
          <p:cNvPicPr>
            <a:picLocks noGrp="1" noChangeAspect="1"/>
          </p:cNvPicPr>
          <p:nvPr>
            <p:ph idx="1"/>
          </p:nvPr>
        </p:nvPicPr>
        <p:blipFill rotWithShape="1">
          <a:blip r:embed="rId2">
            <a:alphaModFix amt="40000"/>
            <a:extLst>
              <a:ext uri="{28A0092B-C50C-407E-A947-70E740481C1C}">
                <a14:useLocalDpi xmlns:a14="http://schemas.microsoft.com/office/drawing/2010/main" val="0"/>
              </a:ext>
            </a:extLst>
          </a:blip>
          <a:srcRect t="16199" b="13489"/>
          <a:stretch/>
        </p:blipFill>
        <p:spPr>
          <a:xfrm>
            <a:off x="20" y="-2"/>
            <a:ext cx="12191980" cy="6858000"/>
          </a:xfrm>
          <a:prstGeom prst="rect">
            <a:avLst/>
          </a:prstGeom>
        </p:spPr>
      </p:pic>
      <p:sp>
        <p:nvSpPr>
          <p:cNvPr id="2" name="Title 1">
            <a:extLst>
              <a:ext uri="{FF2B5EF4-FFF2-40B4-BE49-F238E27FC236}">
                <a16:creationId xmlns:a16="http://schemas.microsoft.com/office/drawing/2014/main" id="{77AC0334-6C38-449E-BB15-323302C26BAE}"/>
              </a:ext>
            </a:extLst>
          </p:cNvPr>
          <p:cNvSpPr>
            <a:spLocks noGrp="1"/>
          </p:cNvSpPr>
          <p:nvPr>
            <p:ph type="title"/>
          </p:nvPr>
        </p:nvSpPr>
        <p:spPr>
          <a:xfrm>
            <a:off x="1261872" y="758952"/>
            <a:ext cx="9418320" cy="4041648"/>
          </a:xfrm>
        </p:spPr>
        <p:txBody>
          <a:bodyPr vert="horz" lIns="91440" tIns="45720" rIns="91440" bIns="45720" rtlCol="0" anchor="b">
            <a:normAutofit/>
          </a:bodyPr>
          <a:lstStyle/>
          <a:p>
            <a:pPr>
              <a:lnSpc>
                <a:spcPct val="85000"/>
              </a:lnSpc>
            </a:pPr>
            <a:r>
              <a:rPr lang="en-US" sz="7200"/>
              <a:t>Areas to develop</a:t>
            </a:r>
          </a:p>
        </p:txBody>
      </p:sp>
    </p:spTree>
    <p:extLst>
      <p:ext uri="{BB962C8B-B14F-4D97-AF65-F5344CB8AC3E}">
        <p14:creationId xmlns:p14="http://schemas.microsoft.com/office/powerpoint/2010/main" val="1787133722"/>
      </p:ext>
    </p:extLst>
  </p:cSld>
  <p:clrMapOvr>
    <a:overrideClrMapping bg1="dk1" tx1="lt1" bg2="dk2" tx2="lt2" accent1="accent1" accent2="accent2" accent3="accent3" accent4="accent4" accent5="accent5" accent6="accent6" hlink="hlink" folHlink="folHlink"/>
  </p:clrMapOvr>
  <p:transition spd="slow">
    <p:fade/>
  </p:transition>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876248C8-0720-48AB-91BA-5F530BB41E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22092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523BEDA7-D0B8-4802-8168-92452653BC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 cy="6858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D2EFF34B-7B1A-4F9D-8CEE-A40962BC7C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763724"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5" name="Content Placeholder 2">
            <a:extLst>
              <a:ext uri="{FF2B5EF4-FFF2-40B4-BE49-F238E27FC236}">
                <a16:creationId xmlns:a16="http://schemas.microsoft.com/office/drawing/2014/main" id="{98074502-4DFE-44DC-B9BD-4417F88E41E8}"/>
              </a:ext>
            </a:extLst>
          </p:cNvPr>
          <p:cNvGraphicFramePr>
            <a:graphicFrameLocks noGrp="1"/>
          </p:cNvGraphicFramePr>
          <p:nvPr>
            <p:ph idx="1"/>
            <p:extLst>
              <p:ext uri="{D42A27DB-BD31-4B8C-83A1-F6EECF244321}">
                <p14:modId xmlns:p14="http://schemas.microsoft.com/office/powerpoint/2010/main" val="2402648430"/>
              </p:ext>
            </p:extLst>
          </p:nvPr>
        </p:nvGraphicFramePr>
        <p:xfrm>
          <a:off x="1304008" y="1328261"/>
          <a:ext cx="9858191" cy="420147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76473376"/>
      </p:ext>
    </p:extLst>
  </p:cSld>
  <p:clrMapOvr>
    <a:masterClrMapping/>
  </p:clrMapOvr>
  <p:transition spd="slow">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54A15D-1BEC-4D94-BC9B-6F773524B007}"/>
              </a:ext>
            </a:extLst>
          </p:cNvPr>
          <p:cNvSpPr>
            <a:spLocks noGrp="1"/>
          </p:cNvSpPr>
          <p:nvPr>
            <p:ph type="title"/>
          </p:nvPr>
        </p:nvSpPr>
        <p:spPr/>
        <p:txBody>
          <a:bodyPr/>
          <a:lstStyle/>
          <a:p>
            <a:r>
              <a:rPr lang="en-GB" dirty="0">
                <a:solidFill>
                  <a:srgbClr val="C40000"/>
                </a:solidFill>
              </a:rPr>
              <a:t>Potential working groups</a:t>
            </a:r>
          </a:p>
        </p:txBody>
      </p:sp>
      <p:sp>
        <p:nvSpPr>
          <p:cNvPr id="3" name="Content Placeholder 2">
            <a:extLst>
              <a:ext uri="{FF2B5EF4-FFF2-40B4-BE49-F238E27FC236}">
                <a16:creationId xmlns:a16="http://schemas.microsoft.com/office/drawing/2014/main" id="{6EE9BE1C-02DA-497E-8870-3422F8297BC4}"/>
              </a:ext>
            </a:extLst>
          </p:cNvPr>
          <p:cNvSpPr>
            <a:spLocks noGrp="1"/>
          </p:cNvSpPr>
          <p:nvPr>
            <p:ph idx="1"/>
          </p:nvPr>
        </p:nvSpPr>
        <p:spPr/>
        <p:txBody>
          <a:bodyPr>
            <a:normAutofit lnSpcReduction="10000"/>
          </a:bodyPr>
          <a:lstStyle/>
          <a:p>
            <a:pPr>
              <a:lnSpc>
                <a:spcPct val="100000"/>
              </a:lnSpc>
            </a:pPr>
            <a:r>
              <a:rPr lang="en-GB" dirty="0"/>
              <a:t>Cashless giving </a:t>
            </a:r>
          </a:p>
          <a:p>
            <a:pPr lvl="1">
              <a:lnSpc>
                <a:spcPct val="100000"/>
              </a:lnSpc>
            </a:pPr>
            <a:r>
              <a:rPr lang="en-GB" dirty="0"/>
              <a:t>Encouraging direct giving, contactless payments etc</a:t>
            </a:r>
          </a:p>
          <a:p>
            <a:r>
              <a:rPr lang="en-GB" dirty="0"/>
              <a:t>The role of the Local Secretary</a:t>
            </a:r>
          </a:p>
          <a:p>
            <a:pPr lvl="1"/>
            <a:r>
              <a:rPr lang="en-GB" dirty="0"/>
              <a:t>Promotion &amp; awareness raising</a:t>
            </a:r>
          </a:p>
          <a:p>
            <a:pPr lvl="1"/>
            <a:r>
              <a:rPr lang="en-GB" dirty="0"/>
              <a:t>Role descriptions &amp; recruitment</a:t>
            </a:r>
          </a:p>
          <a:p>
            <a:r>
              <a:rPr lang="en-GB" dirty="0"/>
              <a:t>Training and Formation</a:t>
            </a:r>
          </a:p>
          <a:p>
            <a:r>
              <a:rPr lang="en-GB" dirty="0"/>
              <a:t>Resources</a:t>
            </a:r>
          </a:p>
          <a:p>
            <a:pPr marL="0" indent="0">
              <a:buNone/>
            </a:pPr>
            <a:endParaRPr lang="en-GB" dirty="0"/>
          </a:p>
          <a:p>
            <a:pPr marL="0" indent="0">
              <a:lnSpc>
                <a:spcPct val="150000"/>
              </a:lnSpc>
              <a:buNone/>
            </a:pPr>
            <a:r>
              <a:rPr lang="en-GB" dirty="0"/>
              <a:t>It is envisaged that the working groups will consist of Local Secretaries from across England &amp; Wales, the Regional Community Fundraisers and other Missio staff members, Mill Hill Appealers, and Diocesan Directors.</a:t>
            </a:r>
          </a:p>
        </p:txBody>
      </p:sp>
    </p:spTree>
    <p:extLst>
      <p:ext uri="{BB962C8B-B14F-4D97-AF65-F5344CB8AC3E}">
        <p14:creationId xmlns:p14="http://schemas.microsoft.com/office/powerpoint/2010/main" val="1121702918"/>
      </p:ext>
    </p:extLst>
  </p:cSld>
  <p:clrMapOvr>
    <a:masterClrMapping/>
  </p:clrMapOvr>
  <p:transition spd="slow">
    <p:fade/>
  </p:transition>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F1ACBE00-0221-433D-8EA5-D9D7B45F35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25" name="Rectangle 24">
            <a:extLst>
              <a:ext uri="{FF2B5EF4-FFF2-40B4-BE49-F238E27FC236}">
                <a16:creationId xmlns:a16="http://schemas.microsoft.com/office/drawing/2014/main" id="{EFB0C39A-F8CA-4A79-AFFC-E9780FB1991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Content Placeholder 4" descr="Calendar&#10;&#10;Description automatically generated with medium confidence">
            <a:extLst>
              <a:ext uri="{FF2B5EF4-FFF2-40B4-BE49-F238E27FC236}">
                <a16:creationId xmlns:a16="http://schemas.microsoft.com/office/drawing/2014/main" id="{B0E36239-FB8A-48C8-9C5C-C4A5B2EC27CD}"/>
              </a:ext>
            </a:extLst>
          </p:cNvPr>
          <p:cNvPicPr>
            <a:picLocks noGrp="1" noChangeAspect="1"/>
          </p:cNvPicPr>
          <p:nvPr>
            <p:ph idx="1"/>
          </p:nvPr>
        </p:nvPicPr>
        <p:blipFill rotWithShape="1">
          <a:blip r:embed="rId2">
            <a:alphaModFix amt="40000"/>
            <a:extLst>
              <a:ext uri="{28A0092B-C50C-407E-A947-70E740481C1C}">
                <a14:useLocalDpi xmlns:a14="http://schemas.microsoft.com/office/drawing/2010/main" val="0"/>
              </a:ext>
            </a:extLst>
          </a:blip>
          <a:srcRect t="16199" b="13489"/>
          <a:stretch/>
        </p:blipFill>
        <p:spPr>
          <a:xfrm>
            <a:off x="20" y="-2"/>
            <a:ext cx="12191980" cy="6858000"/>
          </a:xfrm>
          <a:prstGeom prst="rect">
            <a:avLst/>
          </a:prstGeom>
        </p:spPr>
      </p:pic>
      <p:sp>
        <p:nvSpPr>
          <p:cNvPr id="2" name="Title 1">
            <a:extLst>
              <a:ext uri="{FF2B5EF4-FFF2-40B4-BE49-F238E27FC236}">
                <a16:creationId xmlns:a16="http://schemas.microsoft.com/office/drawing/2014/main" id="{77AC0334-6C38-449E-BB15-323302C26BAE}"/>
              </a:ext>
            </a:extLst>
          </p:cNvPr>
          <p:cNvSpPr>
            <a:spLocks noGrp="1"/>
          </p:cNvSpPr>
          <p:nvPr>
            <p:ph type="title"/>
          </p:nvPr>
        </p:nvSpPr>
        <p:spPr>
          <a:xfrm>
            <a:off x="892756" y="859620"/>
            <a:ext cx="9418320" cy="4041648"/>
          </a:xfrm>
        </p:spPr>
        <p:txBody>
          <a:bodyPr vert="horz" lIns="91440" tIns="45720" rIns="91440" bIns="45720" rtlCol="0" anchor="b">
            <a:normAutofit/>
          </a:bodyPr>
          <a:lstStyle/>
          <a:p>
            <a:pPr>
              <a:lnSpc>
                <a:spcPct val="85000"/>
              </a:lnSpc>
            </a:pPr>
            <a:r>
              <a:rPr lang="en-US" sz="7200" dirty="0"/>
              <a:t>Local Secretaries consultation 2020/21</a:t>
            </a:r>
          </a:p>
        </p:txBody>
      </p:sp>
    </p:spTree>
    <p:extLst>
      <p:ext uri="{BB962C8B-B14F-4D97-AF65-F5344CB8AC3E}">
        <p14:creationId xmlns:p14="http://schemas.microsoft.com/office/powerpoint/2010/main" val="2611836502"/>
      </p:ext>
    </p:extLst>
  </p:cSld>
  <p:clrMapOvr>
    <a:overrideClrMapping bg1="dk1" tx1="lt1" bg2="dk2" tx2="lt2" accent1="accent1" accent2="accent2" accent3="accent3" accent4="accent4" accent5="accent5" accent6="accent6" hlink="hlink" folHlink="folHlink"/>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0BFC1A-F2AF-4B7A-8839-0E03B32E2B28}"/>
              </a:ext>
            </a:extLst>
          </p:cNvPr>
          <p:cNvSpPr>
            <a:spLocks noGrp="1"/>
          </p:cNvSpPr>
          <p:nvPr>
            <p:ph type="title"/>
          </p:nvPr>
        </p:nvSpPr>
        <p:spPr/>
        <p:txBody>
          <a:bodyPr/>
          <a:lstStyle/>
          <a:p>
            <a:r>
              <a:rPr lang="en-GB" dirty="0">
                <a:solidFill>
                  <a:srgbClr val="C00000"/>
                </a:solidFill>
              </a:rPr>
              <a:t>Why embark on a consultation?</a:t>
            </a:r>
          </a:p>
        </p:txBody>
      </p:sp>
      <p:sp>
        <p:nvSpPr>
          <p:cNvPr id="3" name="Content Placeholder 2">
            <a:extLst>
              <a:ext uri="{FF2B5EF4-FFF2-40B4-BE49-F238E27FC236}">
                <a16:creationId xmlns:a16="http://schemas.microsoft.com/office/drawing/2014/main" id="{B15B9658-AF0E-4CE4-AF04-502949071CC1}"/>
              </a:ext>
            </a:extLst>
          </p:cNvPr>
          <p:cNvSpPr>
            <a:spLocks noGrp="1"/>
          </p:cNvSpPr>
          <p:nvPr>
            <p:ph idx="1"/>
          </p:nvPr>
        </p:nvSpPr>
        <p:spPr>
          <a:xfrm>
            <a:off x="1261872" y="1828801"/>
            <a:ext cx="8595360" cy="2743200"/>
          </a:xfrm>
        </p:spPr>
        <p:txBody>
          <a:bodyPr>
            <a:normAutofit/>
          </a:bodyPr>
          <a:lstStyle/>
          <a:p>
            <a:pPr marL="0" indent="0">
              <a:lnSpc>
                <a:spcPct val="150000"/>
              </a:lnSpc>
              <a:buNone/>
            </a:pPr>
            <a:r>
              <a:rPr lang="en-GB" sz="1800" dirty="0">
                <a:effectLst/>
                <a:ea typeface="Calibri" panose="020F0502020204030204" pitchFamily="34" charset="0"/>
                <a:cs typeface="Times New Roman" panose="02020603050405020304" pitchFamily="18" charset="0"/>
              </a:rPr>
              <a:t>COVID-19 has accelerated changes in parishes, the way we all communicate with one another, and our use of cash. </a:t>
            </a:r>
          </a:p>
          <a:p>
            <a:pPr marL="0" indent="0">
              <a:lnSpc>
                <a:spcPct val="150000"/>
              </a:lnSpc>
              <a:buNone/>
            </a:pPr>
            <a:r>
              <a:rPr lang="en-GB" sz="1800" dirty="0">
                <a:effectLst/>
                <a:ea typeface="Calibri" panose="020F0502020204030204" pitchFamily="34" charset="0"/>
                <a:cs typeface="Times New Roman" panose="02020603050405020304" pitchFamily="18" charset="0"/>
              </a:rPr>
              <a:t>With less cash being used, the traditional role of the Local Secretary in coordinating the counting of money in Red Boxes and ensuring it is banked will become less necessary. </a:t>
            </a:r>
          </a:p>
        </p:txBody>
      </p:sp>
    </p:spTree>
    <p:extLst>
      <p:ext uri="{BB962C8B-B14F-4D97-AF65-F5344CB8AC3E}">
        <p14:creationId xmlns:p14="http://schemas.microsoft.com/office/powerpoint/2010/main" val="1356447833"/>
      </p:ext>
    </p:extLst>
  </p:cSld>
  <p:clrMapOvr>
    <a:masterClrMapping/>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876248C8-0720-48AB-91BA-5F530BB41E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22092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68BB595-20BA-41A1-9DB4-4F1459342241}"/>
              </a:ext>
            </a:extLst>
          </p:cNvPr>
          <p:cNvSpPr>
            <a:spLocks noGrp="1"/>
          </p:cNvSpPr>
          <p:nvPr>
            <p:ph type="title"/>
          </p:nvPr>
        </p:nvSpPr>
        <p:spPr>
          <a:xfrm>
            <a:off x="1261871" y="365760"/>
            <a:ext cx="9858383" cy="1325562"/>
          </a:xfrm>
        </p:spPr>
        <p:txBody>
          <a:bodyPr>
            <a:normAutofit/>
          </a:bodyPr>
          <a:lstStyle/>
          <a:p>
            <a:r>
              <a:rPr lang="en-GB" dirty="0"/>
              <a:t>Contributors</a:t>
            </a:r>
          </a:p>
        </p:txBody>
      </p:sp>
      <p:sp>
        <p:nvSpPr>
          <p:cNvPr id="11" name="Rectangle 10">
            <a:extLst>
              <a:ext uri="{FF2B5EF4-FFF2-40B4-BE49-F238E27FC236}">
                <a16:creationId xmlns:a16="http://schemas.microsoft.com/office/drawing/2014/main" id="{523BEDA7-D0B8-4802-8168-92452653BC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 cy="6858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D2EFF34B-7B1A-4F9D-8CEE-A40962BC7C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763724"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5" name="Content Placeholder 2">
            <a:extLst>
              <a:ext uri="{FF2B5EF4-FFF2-40B4-BE49-F238E27FC236}">
                <a16:creationId xmlns:a16="http://schemas.microsoft.com/office/drawing/2014/main" id="{98074502-4DFE-44DC-B9BD-4417F88E41E8}"/>
              </a:ext>
            </a:extLst>
          </p:cNvPr>
          <p:cNvGraphicFramePr>
            <a:graphicFrameLocks noGrp="1"/>
          </p:cNvGraphicFramePr>
          <p:nvPr>
            <p:ph idx="1"/>
            <p:extLst>
              <p:ext uri="{D42A27DB-BD31-4B8C-83A1-F6EECF244321}">
                <p14:modId xmlns:p14="http://schemas.microsoft.com/office/powerpoint/2010/main" val="2818301948"/>
              </p:ext>
            </p:extLst>
          </p:nvPr>
        </p:nvGraphicFramePr>
        <p:xfrm>
          <a:off x="1262063" y="2013055"/>
          <a:ext cx="9858191" cy="420147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26618673"/>
      </p:ext>
    </p:extLst>
  </p:cSld>
  <p:clrMapOvr>
    <a:masterClrMapping/>
  </p:clrMapOvr>
  <p:transition spd="slow">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hart, bar chart&#10;&#10;Description automatically generated">
            <a:extLst>
              <a:ext uri="{FF2B5EF4-FFF2-40B4-BE49-F238E27FC236}">
                <a16:creationId xmlns:a16="http://schemas.microsoft.com/office/drawing/2014/main" id="{CCAAC6EA-5A87-44A3-A970-53D90AEB272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0476" y="0"/>
            <a:ext cx="10678564" cy="6858000"/>
          </a:xfrm>
          <a:prstGeom prst="rect">
            <a:avLst/>
          </a:prstGeom>
        </p:spPr>
      </p:pic>
    </p:spTree>
    <p:extLst>
      <p:ext uri="{BB962C8B-B14F-4D97-AF65-F5344CB8AC3E}">
        <p14:creationId xmlns:p14="http://schemas.microsoft.com/office/powerpoint/2010/main" val="2123914946"/>
      </p:ext>
    </p:extLst>
  </p:cSld>
  <p:clrMapOvr>
    <a:masterClrMapping/>
  </p:clrMapOvr>
  <p:transition spd="slow">
    <p:fade/>
  </p:transition>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F1ACBE00-0221-433D-8EA5-D9D7B45F35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25" name="Rectangle 24">
            <a:extLst>
              <a:ext uri="{FF2B5EF4-FFF2-40B4-BE49-F238E27FC236}">
                <a16:creationId xmlns:a16="http://schemas.microsoft.com/office/drawing/2014/main" id="{EFB0C39A-F8CA-4A79-AFFC-E9780FB1991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Content Placeholder 4" descr="Calendar&#10;&#10;Description automatically generated with medium confidence">
            <a:extLst>
              <a:ext uri="{FF2B5EF4-FFF2-40B4-BE49-F238E27FC236}">
                <a16:creationId xmlns:a16="http://schemas.microsoft.com/office/drawing/2014/main" id="{B0E36239-FB8A-48C8-9C5C-C4A5B2EC27CD}"/>
              </a:ext>
            </a:extLst>
          </p:cNvPr>
          <p:cNvPicPr>
            <a:picLocks noGrp="1" noChangeAspect="1"/>
          </p:cNvPicPr>
          <p:nvPr>
            <p:ph idx="1"/>
          </p:nvPr>
        </p:nvPicPr>
        <p:blipFill rotWithShape="1">
          <a:blip r:embed="rId2">
            <a:alphaModFix amt="40000"/>
            <a:extLst>
              <a:ext uri="{28A0092B-C50C-407E-A947-70E740481C1C}">
                <a14:useLocalDpi xmlns:a14="http://schemas.microsoft.com/office/drawing/2010/main" val="0"/>
              </a:ext>
            </a:extLst>
          </a:blip>
          <a:srcRect t="16199" b="13489"/>
          <a:stretch/>
        </p:blipFill>
        <p:spPr>
          <a:xfrm>
            <a:off x="20" y="-2"/>
            <a:ext cx="12191980" cy="6858000"/>
          </a:xfrm>
          <a:prstGeom prst="rect">
            <a:avLst/>
          </a:prstGeom>
        </p:spPr>
      </p:pic>
      <p:sp>
        <p:nvSpPr>
          <p:cNvPr id="2" name="Title 1">
            <a:extLst>
              <a:ext uri="{FF2B5EF4-FFF2-40B4-BE49-F238E27FC236}">
                <a16:creationId xmlns:a16="http://schemas.microsoft.com/office/drawing/2014/main" id="{77AC0334-6C38-449E-BB15-323302C26BAE}"/>
              </a:ext>
            </a:extLst>
          </p:cNvPr>
          <p:cNvSpPr>
            <a:spLocks noGrp="1"/>
          </p:cNvSpPr>
          <p:nvPr>
            <p:ph type="title"/>
          </p:nvPr>
        </p:nvSpPr>
        <p:spPr>
          <a:xfrm>
            <a:off x="892756" y="859620"/>
            <a:ext cx="9418320" cy="4041648"/>
          </a:xfrm>
        </p:spPr>
        <p:txBody>
          <a:bodyPr vert="horz" lIns="91440" tIns="45720" rIns="91440" bIns="45720" rtlCol="0" anchor="b">
            <a:normAutofit/>
          </a:bodyPr>
          <a:lstStyle/>
          <a:p>
            <a:pPr>
              <a:lnSpc>
                <a:spcPct val="85000"/>
              </a:lnSpc>
            </a:pPr>
            <a:r>
              <a:rPr lang="en-US" sz="7200" dirty="0"/>
              <a:t>What we are hearing</a:t>
            </a:r>
          </a:p>
        </p:txBody>
      </p:sp>
    </p:spTree>
    <p:extLst>
      <p:ext uri="{BB962C8B-B14F-4D97-AF65-F5344CB8AC3E}">
        <p14:creationId xmlns:p14="http://schemas.microsoft.com/office/powerpoint/2010/main" val="2225731229"/>
      </p:ext>
    </p:extLst>
  </p:cSld>
  <p:clrMapOvr>
    <a:overrideClrMapping bg1="dk1" tx1="lt1" bg2="dk2" tx2="lt2" accent1="accent1" accent2="accent2" accent3="accent3" accent4="accent4" accent5="accent5" accent6="accent6" hlink="hlink" folHlink="folHlink"/>
  </p:clrMapOvr>
  <p:transition spd="slow">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BCFB8B-32C3-4E6C-A597-9B033ACDBB9C}"/>
              </a:ext>
            </a:extLst>
          </p:cNvPr>
          <p:cNvSpPr>
            <a:spLocks noGrp="1"/>
          </p:cNvSpPr>
          <p:nvPr>
            <p:ph type="title"/>
          </p:nvPr>
        </p:nvSpPr>
        <p:spPr>
          <a:noFill/>
        </p:spPr>
        <p:txBody>
          <a:bodyPr>
            <a:normAutofit/>
          </a:bodyPr>
          <a:lstStyle/>
          <a:p>
            <a:r>
              <a:rPr lang="en-GB" sz="3600" dirty="0">
                <a:solidFill>
                  <a:srgbClr val="C40000"/>
                </a:solidFill>
              </a:rPr>
              <a:t>Positive messages</a:t>
            </a:r>
          </a:p>
        </p:txBody>
      </p:sp>
      <p:sp>
        <p:nvSpPr>
          <p:cNvPr id="3" name="Content Placeholder 2">
            <a:extLst>
              <a:ext uri="{FF2B5EF4-FFF2-40B4-BE49-F238E27FC236}">
                <a16:creationId xmlns:a16="http://schemas.microsoft.com/office/drawing/2014/main" id="{58DB6177-3654-4C10-A5B9-1946BB11222C}"/>
              </a:ext>
            </a:extLst>
          </p:cNvPr>
          <p:cNvSpPr>
            <a:spLocks noGrp="1"/>
          </p:cNvSpPr>
          <p:nvPr>
            <p:ph idx="1"/>
          </p:nvPr>
        </p:nvSpPr>
        <p:spPr/>
        <p:txBody>
          <a:bodyPr>
            <a:normAutofit/>
          </a:bodyPr>
          <a:lstStyle/>
          <a:p>
            <a:pPr marL="342900" lvl="0" indent="-342900">
              <a:lnSpc>
                <a:spcPct val="107000"/>
              </a:lnSpc>
              <a:buClr>
                <a:srgbClr val="C00000"/>
              </a:buClr>
              <a:buFont typeface="Wingdings" panose="05000000000000000000" pitchFamily="2" charset="2"/>
              <a:buChar char=""/>
            </a:pPr>
            <a:r>
              <a:rPr lang="en-GB" sz="2000" dirty="0">
                <a:effectLst/>
                <a:ea typeface="Calibri" panose="020F0502020204030204" pitchFamily="34" charset="0"/>
                <a:cs typeface="Times New Roman" panose="02020603050405020304" pitchFamily="18" charset="0"/>
              </a:rPr>
              <a:t>Local Secretaries are positive about wanting to be involved in this change. </a:t>
            </a:r>
            <a:endParaRPr lang="en-GB" sz="2000" dirty="0">
              <a:ea typeface="Calibri" panose="020F0502020204030204" pitchFamily="34" charset="0"/>
              <a:cs typeface="Times New Roman" panose="02020603050405020304" pitchFamily="18" charset="0"/>
            </a:endParaRPr>
          </a:p>
          <a:p>
            <a:pPr marL="342900" lvl="0" indent="-342900">
              <a:lnSpc>
                <a:spcPct val="107000"/>
              </a:lnSpc>
              <a:buClr>
                <a:srgbClr val="C00000"/>
              </a:buClr>
              <a:buFont typeface="Wingdings" panose="05000000000000000000" pitchFamily="2" charset="2"/>
              <a:buChar char=""/>
            </a:pPr>
            <a:r>
              <a:rPr lang="en-GB" sz="2000" dirty="0">
                <a:effectLst/>
                <a:ea typeface="Calibri" panose="020F0502020204030204" pitchFamily="34" charset="0"/>
                <a:cs typeface="Times New Roman" panose="02020603050405020304" pitchFamily="18" charset="0"/>
              </a:rPr>
              <a:t>Many Local Secretaries want to be reignited in their role/ministry, having been involved for a long time. They are unsure about how to move forward and welcome our support.</a:t>
            </a:r>
          </a:p>
          <a:p>
            <a:pPr marL="342900" lvl="0" indent="-342900">
              <a:lnSpc>
                <a:spcPct val="107000"/>
              </a:lnSpc>
              <a:buClr>
                <a:srgbClr val="C00000"/>
              </a:buClr>
              <a:buFont typeface="Wingdings" panose="05000000000000000000" pitchFamily="2" charset="2"/>
              <a:buChar char=""/>
            </a:pPr>
            <a:r>
              <a:rPr lang="en-GB" sz="2000" dirty="0">
                <a:effectLst/>
                <a:ea typeface="Calibri" panose="020F0502020204030204" pitchFamily="34" charset="0"/>
                <a:cs typeface="Times New Roman" panose="02020603050405020304" pitchFamily="18" charset="0"/>
              </a:rPr>
              <a:t>Overall very positive, with a love for what they do, even if often they got into the role accidentally.</a:t>
            </a:r>
          </a:p>
          <a:p>
            <a:pPr marL="342900" lvl="0" indent="-342900">
              <a:lnSpc>
                <a:spcPct val="107000"/>
              </a:lnSpc>
              <a:buClr>
                <a:srgbClr val="C00000"/>
              </a:buClr>
              <a:buFont typeface="Wingdings" panose="05000000000000000000" pitchFamily="2" charset="2"/>
              <a:buChar char=""/>
            </a:pPr>
            <a:r>
              <a:rPr lang="en-GB" sz="2000" dirty="0">
                <a:effectLst/>
                <a:ea typeface="Calibri" panose="020F0502020204030204" pitchFamily="34" charset="0"/>
                <a:cs typeface="Times New Roman" panose="02020603050405020304" pitchFamily="18" charset="0"/>
              </a:rPr>
              <a:t>Our role in a post-pandemic Church: enabling community to be                 re-established; online reflections and training helping to inspire.</a:t>
            </a:r>
          </a:p>
          <a:p>
            <a:pPr marL="342900" lvl="0" indent="-342900">
              <a:lnSpc>
                <a:spcPct val="107000"/>
              </a:lnSpc>
              <a:spcAft>
                <a:spcPts val="800"/>
              </a:spcAft>
              <a:buClr>
                <a:srgbClr val="C00000"/>
              </a:buClr>
              <a:buFont typeface="Wingdings" panose="05000000000000000000" pitchFamily="2" charset="2"/>
              <a:buChar char=""/>
            </a:pPr>
            <a:r>
              <a:rPr lang="en-GB" sz="2000" dirty="0">
                <a:effectLst/>
                <a:ea typeface="Calibri" panose="020F0502020204030204" pitchFamily="34" charset="0"/>
                <a:cs typeface="Times New Roman" panose="02020603050405020304" pitchFamily="18" charset="0"/>
              </a:rPr>
              <a:t>Our work in the last twelve months has been appreciated!</a:t>
            </a:r>
          </a:p>
        </p:txBody>
      </p:sp>
    </p:spTree>
    <p:extLst>
      <p:ext uri="{BB962C8B-B14F-4D97-AF65-F5344CB8AC3E}">
        <p14:creationId xmlns:p14="http://schemas.microsoft.com/office/powerpoint/2010/main" val="3803170235"/>
      </p:ext>
    </p:extLst>
  </p:cSld>
  <p:clrMapOvr>
    <a:masterClrMapping/>
  </p:clrMapOvr>
  <p:transition spd="slow">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CE682F8-ECE3-4C64-A080-BD607F4E393C}"/>
              </a:ext>
            </a:extLst>
          </p:cNvPr>
          <p:cNvSpPr>
            <a:spLocks noGrp="1"/>
          </p:cNvSpPr>
          <p:nvPr>
            <p:ph idx="1"/>
          </p:nvPr>
        </p:nvSpPr>
        <p:spPr>
          <a:xfrm>
            <a:off x="1261872" y="805343"/>
            <a:ext cx="8947530" cy="5511567"/>
          </a:xfrm>
        </p:spPr>
        <p:txBody>
          <a:bodyPr>
            <a:normAutofit/>
          </a:bodyPr>
          <a:lstStyle/>
          <a:p>
            <a:pPr marL="0" indent="0">
              <a:lnSpc>
                <a:spcPct val="100000"/>
              </a:lnSpc>
              <a:buNone/>
            </a:pPr>
            <a:r>
              <a:rPr lang="en-GB" sz="2800" dirty="0"/>
              <a:t>“We need to inspire Local Secretaries to recruit and reignite their own Mission and the Mission outlook of the parish. I have been reignited by the online reflections which have really helped during the pandemic.”     </a:t>
            </a:r>
            <a:r>
              <a:rPr lang="en-GB" sz="2000" dirty="0">
                <a:solidFill>
                  <a:srgbClr val="C40000"/>
                </a:solidFill>
              </a:rPr>
              <a:t>LS in Southwark Diocese</a:t>
            </a:r>
          </a:p>
          <a:p>
            <a:pPr marL="0" indent="0">
              <a:lnSpc>
                <a:spcPct val="100000"/>
              </a:lnSpc>
              <a:buNone/>
            </a:pPr>
            <a:endParaRPr lang="en-GB" sz="1100" dirty="0">
              <a:solidFill>
                <a:srgbClr val="C40000"/>
              </a:solidFill>
            </a:endParaRPr>
          </a:p>
          <a:p>
            <a:pPr marL="0" marR="0" lvl="0" indent="0" algn="l" defTabSz="914400" rtl="0" eaLnBrk="1" fontAlgn="auto" latinLnBrk="0" hangingPunct="1">
              <a:lnSpc>
                <a:spcPct val="100000"/>
              </a:lnSpc>
              <a:spcBef>
                <a:spcPts val="1400"/>
              </a:spcBef>
              <a:spcAft>
                <a:spcPts val="200"/>
              </a:spcAft>
              <a:buClr>
                <a:srgbClr val="6F6F74"/>
              </a:buClr>
              <a:buSzPct val="80000"/>
              <a:buFont typeface="Arial" pitchFamily="34" charset="0"/>
              <a:buNone/>
              <a:tabLst/>
              <a:defRPr/>
            </a:pPr>
            <a:r>
              <a:rPr lang="en-GB" sz="2800" dirty="0">
                <a:latin typeface="Century Schoolbook" panose="02040604050505020304"/>
              </a:rPr>
              <a:t>“As we have developed more digital means of communication during lock down I have been able to use these to pass on digital information, such as the online reflections.”</a:t>
            </a:r>
            <a:r>
              <a:rPr lang="en-GB" sz="2800" dirty="0">
                <a:solidFill>
                  <a:srgbClr val="C40000"/>
                </a:solidFill>
                <a:latin typeface="Century Schoolbook" panose="02040604050505020304"/>
              </a:rPr>
              <a:t> </a:t>
            </a:r>
            <a:r>
              <a:rPr kumimoji="0" lang="en-GB" sz="2000" b="0" i="0" u="none" strike="noStrike" kern="1200" cap="none" spc="10" normalizeH="0" baseline="0" noProof="0" dirty="0">
                <a:ln>
                  <a:noFill/>
                </a:ln>
                <a:solidFill>
                  <a:srgbClr val="C40000"/>
                </a:solidFill>
                <a:effectLst/>
                <a:uLnTx/>
                <a:uFillTx/>
                <a:latin typeface="Century Schoolbook" panose="02040604050505020304"/>
                <a:ea typeface="+mn-ea"/>
                <a:cs typeface="+mn-cs"/>
              </a:rPr>
              <a:t>LS in Hallam Diocese </a:t>
            </a:r>
          </a:p>
          <a:p>
            <a:pPr marL="0" marR="0" lvl="0" indent="0" algn="l" defTabSz="914400" rtl="0" eaLnBrk="1" fontAlgn="auto" latinLnBrk="0" hangingPunct="1">
              <a:lnSpc>
                <a:spcPct val="100000"/>
              </a:lnSpc>
              <a:spcBef>
                <a:spcPts val="1400"/>
              </a:spcBef>
              <a:spcAft>
                <a:spcPts val="200"/>
              </a:spcAft>
              <a:buClr>
                <a:srgbClr val="6F6F74"/>
              </a:buClr>
              <a:buSzPct val="80000"/>
              <a:buFont typeface="Arial" pitchFamily="34" charset="0"/>
              <a:buNone/>
              <a:tabLst/>
              <a:defRPr/>
            </a:pPr>
            <a:endParaRPr kumimoji="0" lang="en-GB" sz="4400" b="0" i="0" u="none" strike="noStrike" kern="1200" cap="none" spc="10" normalizeH="0" baseline="0" noProof="0" dirty="0">
              <a:ln>
                <a:noFill/>
              </a:ln>
              <a:effectLst/>
              <a:uLnTx/>
              <a:uFillTx/>
              <a:latin typeface="Century Schoolbook" panose="02040604050505020304"/>
              <a:ea typeface="+mn-ea"/>
              <a:cs typeface="+mn-cs"/>
            </a:endParaRPr>
          </a:p>
          <a:p>
            <a:pPr marL="0" indent="0">
              <a:lnSpc>
                <a:spcPct val="100000"/>
              </a:lnSpc>
              <a:buNone/>
            </a:pPr>
            <a:endParaRPr lang="en-GB" dirty="0"/>
          </a:p>
        </p:txBody>
      </p:sp>
    </p:spTree>
    <p:extLst>
      <p:ext uri="{BB962C8B-B14F-4D97-AF65-F5344CB8AC3E}">
        <p14:creationId xmlns:p14="http://schemas.microsoft.com/office/powerpoint/2010/main" val="4076965327"/>
      </p:ext>
    </p:extLst>
  </p:cSld>
  <p:clrMapOvr>
    <a:masterClrMapping/>
  </p:clrMapOvr>
  <p:transition spd="slow">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416659-5DA0-4AD8-A228-78280C58D918}"/>
              </a:ext>
            </a:extLst>
          </p:cNvPr>
          <p:cNvSpPr>
            <a:spLocks noGrp="1"/>
          </p:cNvSpPr>
          <p:nvPr>
            <p:ph type="title"/>
          </p:nvPr>
        </p:nvSpPr>
        <p:spPr>
          <a:xfrm>
            <a:off x="1261872" y="164424"/>
            <a:ext cx="9692640" cy="1325562"/>
          </a:xfrm>
        </p:spPr>
        <p:txBody>
          <a:bodyPr/>
          <a:lstStyle/>
          <a:p>
            <a:r>
              <a:rPr lang="en-GB" dirty="0">
                <a:solidFill>
                  <a:srgbClr val="C40000"/>
                </a:solidFill>
              </a:rPr>
              <a:t>Challenges</a:t>
            </a:r>
          </a:p>
        </p:txBody>
      </p:sp>
      <p:sp>
        <p:nvSpPr>
          <p:cNvPr id="3" name="Content Placeholder 2">
            <a:extLst>
              <a:ext uri="{FF2B5EF4-FFF2-40B4-BE49-F238E27FC236}">
                <a16:creationId xmlns:a16="http://schemas.microsoft.com/office/drawing/2014/main" id="{F1D7732D-0049-4708-8FE9-D1717CB3E879}"/>
              </a:ext>
            </a:extLst>
          </p:cNvPr>
          <p:cNvSpPr>
            <a:spLocks noGrp="1"/>
          </p:cNvSpPr>
          <p:nvPr>
            <p:ph idx="1"/>
          </p:nvPr>
        </p:nvSpPr>
        <p:spPr>
          <a:xfrm>
            <a:off x="1261872" y="1619075"/>
            <a:ext cx="8595360" cy="4351337"/>
          </a:xfrm>
        </p:spPr>
        <p:txBody>
          <a:bodyPr>
            <a:normAutofit lnSpcReduction="10000"/>
          </a:bodyPr>
          <a:lstStyle/>
          <a:p>
            <a:pPr marL="342900" lvl="0" indent="-342900">
              <a:lnSpc>
                <a:spcPct val="107000"/>
              </a:lnSpc>
              <a:buClr>
                <a:srgbClr val="C00000"/>
              </a:buClr>
              <a:buFont typeface="Wingdings" panose="05000000000000000000" pitchFamily="2" charset="2"/>
              <a:buChar char=""/>
            </a:pPr>
            <a:r>
              <a:rPr lang="en-GB" sz="1900" dirty="0">
                <a:effectLst/>
                <a:ea typeface="Calibri" panose="020F0502020204030204" pitchFamily="34" charset="0"/>
                <a:cs typeface="Times New Roman" panose="02020603050405020304" pitchFamily="18" charset="0"/>
              </a:rPr>
              <a:t>The burden people feel, with many unsure who (if anyone) will take on the role when they retire. </a:t>
            </a:r>
          </a:p>
          <a:p>
            <a:pPr marL="617220" lvl="1" indent="-342900">
              <a:lnSpc>
                <a:spcPct val="107000"/>
              </a:lnSpc>
              <a:buClr>
                <a:srgbClr val="C00000"/>
              </a:buClr>
              <a:buFont typeface="Wingdings" panose="05000000000000000000" pitchFamily="2" charset="2"/>
              <a:buChar char=""/>
            </a:pPr>
            <a:r>
              <a:rPr lang="en-GB" sz="1700" dirty="0">
                <a:solidFill>
                  <a:srgbClr val="C40000"/>
                </a:solidFill>
                <a:effectLst/>
                <a:ea typeface="Calibri" panose="020F0502020204030204" pitchFamily="34" charset="0"/>
                <a:cs typeface="Times New Roman" panose="02020603050405020304" pitchFamily="18" charset="0"/>
              </a:rPr>
              <a:t>Possible opportunity: recruit for a different sort of role?</a:t>
            </a:r>
          </a:p>
          <a:p>
            <a:pPr marL="342900" lvl="0" indent="-342900">
              <a:lnSpc>
                <a:spcPct val="107000"/>
              </a:lnSpc>
              <a:buClr>
                <a:srgbClr val="C00000"/>
              </a:buClr>
              <a:buFont typeface="Wingdings" panose="05000000000000000000" pitchFamily="2" charset="2"/>
              <a:buChar char=""/>
            </a:pPr>
            <a:r>
              <a:rPr lang="en-GB" sz="1900" dirty="0">
                <a:effectLst/>
                <a:ea typeface="Calibri" panose="020F0502020204030204" pitchFamily="34" charset="0"/>
                <a:cs typeface="Times New Roman" panose="02020603050405020304" pitchFamily="18" charset="0"/>
              </a:rPr>
              <a:t>Parish priests often not good at recruiting volunteers, or don’t have time/capacity to do this.</a:t>
            </a:r>
          </a:p>
          <a:p>
            <a:pPr marL="342900" lvl="0" indent="-342900">
              <a:lnSpc>
                <a:spcPct val="107000"/>
              </a:lnSpc>
              <a:buClr>
                <a:srgbClr val="C00000"/>
              </a:buClr>
              <a:buFont typeface="Wingdings" panose="05000000000000000000" pitchFamily="2" charset="2"/>
              <a:buChar char=""/>
            </a:pPr>
            <a:r>
              <a:rPr lang="en-GB" sz="1900" dirty="0">
                <a:effectLst/>
                <a:ea typeface="Calibri" panose="020F0502020204030204" pitchFamily="34" charset="0"/>
                <a:cs typeface="Times New Roman" panose="02020603050405020304" pitchFamily="18" charset="0"/>
              </a:rPr>
              <a:t>Handing on to younger generations (not school age, but young families).</a:t>
            </a:r>
          </a:p>
          <a:p>
            <a:pPr marL="342900" lvl="0" indent="-342900">
              <a:lnSpc>
                <a:spcPct val="107000"/>
              </a:lnSpc>
              <a:buClr>
                <a:srgbClr val="C00000"/>
              </a:buClr>
              <a:buFont typeface="Wingdings" panose="05000000000000000000" pitchFamily="2" charset="2"/>
              <a:buChar char=""/>
            </a:pPr>
            <a:r>
              <a:rPr lang="en-GB" sz="1900" dirty="0">
                <a:effectLst/>
                <a:ea typeface="Calibri" panose="020F0502020204030204" pitchFamily="34" charset="0"/>
                <a:cs typeface="Times New Roman" panose="02020603050405020304" pitchFamily="18" charset="0"/>
              </a:rPr>
              <a:t>Engaging priests, helping them to see the value of Missio and our work for their own parish communities. Ongoing formation of priests, etc..</a:t>
            </a:r>
          </a:p>
          <a:p>
            <a:pPr marL="342900" lvl="0" indent="-342900">
              <a:lnSpc>
                <a:spcPct val="107000"/>
              </a:lnSpc>
              <a:buClr>
                <a:srgbClr val="C00000"/>
              </a:buClr>
              <a:buFont typeface="Wingdings" panose="05000000000000000000" pitchFamily="2" charset="2"/>
              <a:buChar char=""/>
            </a:pPr>
            <a:r>
              <a:rPr lang="en-GB" sz="1900" dirty="0">
                <a:effectLst/>
                <a:ea typeface="Calibri" panose="020F0502020204030204" pitchFamily="34" charset="0"/>
                <a:cs typeface="Times New Roman" panose="02020603050405020304" pitchFamily="18" charset="0"/>
              </a:rPr>
              <a:t>Continuing to communicate about Missio simply, and the range of resources we have to offer.</a:t>
            </a:r>
          </a:p>
          <a:p>
            <a:pPr marL="0" lvl="0" indent="0">
              <a:lnSpc>
                <a:spcPct val="107000"/>
              </a:lnSpc>
              <a:buClr>
                <a:srgbClr val="C00000"/>
              </a:buClr>
              <a:buNone/>
            </a:pPr>
            <a:endParaRPr lang="en-GB" dirty="0"/>
          </a:p>
        </p:txBody>
      </p:sp>
    </p:spTree>
    <p:extLst>
      <p:ext uri="{BB962C8B-B14F-4D97-AF65-F5344CB8AC3E}">
        <p14:creationId xmlns:p14="http://schemas.microsoft.com/office/powerpoint/2010/main" val="3449539378"/>
      </p:ext>
    </p:extLst>
  </p:cSld>
  <p:clrMapOvr>
    <a:masterClrMapping/>
  </p:clrMapOvr>
  <p:transition spd="slow">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CE682F8-ECE3-4C64-A080-BD607F4E393C}"/>
              </a:ext>
            </a:extLst>
          </p:cNvPr>
          <p:cNvSpPr>
            <a:spLocks noGrp="1"/>
          </p:cNvSpPr>
          <p:nvPr>
            <p:ph idx="1"/>
          </p:nvPr>
        </p:nvSpPr>
        <p:spPr>
          <a:xfrm>
            <a:off x="1261872" y="805343"/>
            <a:ext cx="8947530" cy="5327009"/>
          </a:xfrm>
        </p:spPr>
        <p:txBody>
          <a:bodyPr>
            <a:normAutofit/>
          </a:bodyPr>
          <a:lstStyle/>
          <a:p>
            <a:pPr marL="0" indent="0">
              <a:lnSpc>
                <a:spcPct val="120000"/>
              </a:lnSpc>
              <a:buNone/>
            </a:pPr>
            <a:r>
              <a:rPr lang="en-GB" sz="2600" dirty="0"/>
              <a:t>“Most of my Red Box holders are very elderly so we need to attract younger people and young families. We need to be moving towards Direct Debits for the younger generations.”   </a:t>
            </a:r>
            <a:r>
              <a:rPr lang="en-GB" sz="2100" dirty="0">
                <a:solidFill>
                  <a:srgbClr val="C40000"/>
                </a:solidFill>
              </a:rPr>
              <a:t>LS in Portsmouth Diocese</a:t>
            </a:r>
          </a:p>
          <a:p>
            <a:pPr marL="0" indent="0">
              <a:lnSpc>
                <a:spcPct val="120000"/>
              </a:lnSpc>
              <a:buNone/>
            </a:pPr>
            <a:endParaRPr lang="en-GB" sz="2100" dirty="0">
              <a:solidFill>
                <a:srgbClr val="C40000"/>
              </a:solidFill>
            </a:endParaRPr>
          </a:p>
          <a:p>
            <a:pPr marL="0" indent="0">
              <a:lnSpc>
                <a:spcPct val="120000"/>
              </a:lnSpc>
              <a:buClr>
                <a:srgbClr val="6F6F74"/>
              </a:buClr>
              <a:buNone/>
              <a:defRPr/>
            </a:pPr>
            <a:r>
              <a:rPr lang="en-GB" sz="2600" dirty="0"/>
              <a:t>“ </a:t>
            </a:r>
            <a:r>
              <a:rPr lang="en-GB" sz="2600" dirty="0">
                <a:effectLst/>
                <a:ea typeface="Calibri" panose="020F0502020204030204" pitchFamily="34" charset="0"/>
                <a:cs typeface="Times New Roman" panose="02020603050405020304" pitchFamily="18" charset="0"/>
              </a:rPr>
              <a:t>The generations after mine are happy, I think, to support foreign development or aid, but much less likely to see financial support for the spread of the Faith as a priority.”   </a:t>
            </a:r>
            <a:r>
              <a:rPr lang="en-GB" sz="2100" dirty="0">
                <a:solidFill>
                  <a:srgbClr val="C40000"/>
                </a:solidFill>
                <a:effectLst/>
                <a:ea typeface="Calibri" panose="020F0502020204030204" pitchFamily="34" charset="0"/>
                <a:cs typeface="Times New Roman" panose="02020603050405020304" pitchFamily="18" charset="0"/>
              </a:rPr>
              <a:t>MHM</a:t>
            </a:r>
            <a:r>
              <a:rPr lang="en-GB" sz="2300" dirty="0">
                <a:solidFill>
                  <a:srgbClr val="C40000"/>
                </a:solidFill>
                <a:effectLst/>
                <a:latin typeface="Times New Roman" panose="02020603050405020304" pitchFamily="18" charset="0"/>
                <a:ea typeface="Calibri" panose="020F0502020204030204" pitchFamily="34" charset="0"/>
                <a:cs typeface="Times New Roman" panose="02020603050405020304" pitchFamily="18" charset="0"/>
              </a:rPr>
              <a:t> </a:t>
            </a:r>
          </a:p>
          <a:p>
            <a:pPr marL="0" indent="0">
              <a:lnSpc>
                <a:spcPct val="100000"/>
              </a:lnSpc>
              <a:buClr>
                <a:srgbClr val="6F6F74"/>
              </a:buClr>
              <a:buNone/>
              <a:defRPr/>
            </a:pPr>
            <a:r>
              <a:rPr lang="en-GB" dirty="0">
                <a:effectLst/>
                <a:ea typeface="Calibri" panose="020F0502020204030204" pitchFamily="34" charset="0"/>
              </a:rPr>
              <a:t> </a:t>
            </a:r>
            <a:endParaRPr lang="en-GB" sz="1400" dirty="0">
              <a:solidFill>
                <a:srgbClr val="C40000"/>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nSpc>
                <a:spcPct val="100000"/>
              </a:lnSpc>
              <a:buClr>
                <a:srgbClr val="6F6F74"/>
              </a:buClr>
              <a:buNone/>
              <a:defRPr/>
            </a:pPr>
            <a:endParaRPr kumimoji="0" lang="en-GB" sz="1400" b="0" i="0" u="none" strike="noStrike" kern="1200" cap="none" spc="10" normalizeH="0" baseline="0" noProof="0" dirty="0">
              <a:ln>
                <a:noFill/>
              </a:ln>
              <a:effectLst/>
              <a:uLnTx/>
              <a:uFillTx/>
              <a:latin typeface="Century Schoolbook" panose="02040604050505020304"/>
              <a:ea typeface="+mn-ea"/>
              <a:cs typeface="+mn-cs"/>
            </a:endParaRPr>
          </a:p>
          <a:p>
            <a:pPr marL="0" indent="0">
              <a:lnSpc>
                <a:spcPct val="100000"/>
              </a:lnSpc>
              <a:buNone/>
            </a:pPr>
            <a:endParaRPr lang="en-GB" dirty="0"/>
          </a:p>
        </p:txBody>
      </p:sp>
    </p:spTree>
    <p:extLst>
      <p:ext uri="{BB962C8B-B14F-4D97-AF65-F5344CB8AC3E}">
        <p14:creationId xmlns:p14="http://schemas.microsoft.com/office/powerpoint/2010/main" val="1124866140"/>
      </p:ext>
    </p:extLst>
  </p:cSld>
  <p:clrMapOvr>
    <a:masterClrMapping/>
  </p:clrMapOvr>
  <p:transition spd="slow">
    <p:fade/>
  </p:transition>
</p:sld>
</file>

<file path=ppt/theme/theme1.xml><?xml version="1.0" encoding="utf-8"?>
<a:theme xmlns:a="http://schemas.openxmlformats.org/drawingml/2006/main" name="View">
  <a:themeElements>
    <a:clrScheme name="View">
      <a:dk1>
        <a:srgbClr val="000000"/>
      </a:dk1>
      <a:lt1>
        <a:srgbClr val="FFFFFF"/>
      </a:lt1>
      <a:dk2>
        <a:srgbClr val="46464A"/>
      </a:dk2>
      <a:lt2>
        <a:srgbClr val="D6D3CC"/>
      </a:lt2>
      <a:accent1>
        <a:srgbClr val="6F6F74"/>
      </a:accent1>
      <a:accent2>
        <a:srgbClr val="92A9B9"/>
      </a:accent2>
      <a:accent3>
        <a:srgbClr val="A7B789"/>
      </a:accent3>
      <a:accent4>
        <a:srgbClr val="B9A489"/>
      </a:accent4>
      <a:accent5>
        <a:srgbClr val="8D6374"/>
      </a:accent5>
      <a:accent6>
        <a:srgbClr val="9B7362"/>
      </a:accent6>
      <a:hlink>
        <a:srgbClr val="67AABF"/>
      </a:hlink>
      <a:folHlink>
        <a:srgbClr val="ABAFA5"/>
      </a:folHlink>
    </a:clrScheme>
    <a:fontScheme name="View">
      <a:maj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iew">
      <a:fillStyleLst>
        <a:solidFill>
          <a:schemeClr val="phClr"/>
        </a:solidFill>
        <a:solidFill>
          <a:schemeClr val="phClr">
            <a:tint val="60000"/>
            <a:satMod val="120000"/>
          </a:schemeClr>
        </a:solidFill>
        <a:solidFill>
          <a:schemeClr val="phClr">
            <a:shade val="75000"/>
            <a:satMod val="160000"/>
          </a:schemeClr>
        </a:solidFill>
      </a:fillStyleLst>
      <a:lnStyleLst>
        <a:ln w="9525" cap="flat" cmpd="sng" algn="ctr">
          <a:solidFill>
            <a:schemeClr val="phClr"/>
          </a:solidFill>
          <a:prstDash val="solid"/>
        </a:ln>
        <a:ln w="13970" cap="flat" cmpd="sng" algn="ctr">
          <a:solidFill>
            <a:schemeClr val="phClr"/>
          </a:solidFill>
          <a:prstDash val="solid"/>
        </a:ln>
        <a:ln w="17145" cap="flat" cmpd="sng" algn="ctr">
          <a:solidFill>
            <a:schemeClr val="phClr">
              <a:shade val="95000"/>
              <a:alpha val="95000"/>
              <a:satMod val="150000"/>
            </a:schemeClr>
          </a:solidFill>
          <a:prstDash val="solid"/>
        </a:ln>
      </a:lnStyleLst>
      <a:effectStyleLst>
        <a:effectStyle>
          <a:effectLst/>
        </a:effectStyle>
        <a:effectStyle>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phClr">
                <a:shade val="35000"/>
                <a:satMod val="130000"/>
              </a:schemeClr>
            </a:contourClr>
          </a:sp3d>
        </a:effectStyle>
        <a:effectStyle>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phClr">
                <a:shade val="25000"/>
                <a:satMod val="140000"/>
              </a:schemeClr>
            </a:contourClr>
          </a:sp3d>
        </a:effectStyle>
      </a:effectStyleLst>
      <a:bgFillStyleLst>
        <a:solidFill>
          <a:schemeClr val="phClr"/>
        </a:solidFill>
        <a:solidFill>
          <a:schemeClr val="phClr">
            <a:tint val="95000"/>
            <a:satMod val="170000"/>
          </a:schemeClr>
        </a:solidFill>
        <a:gradFill rotWithShape="1">
          <a:gsLst>
            <a:gs pos="0">
              <a:schemeClr val="phClr">
                <a:tint val="94000"/>
                <a:shade val="98000"/>
                <a:satMod val="130000"/>
                <a:lumMod val="102000"/>
              </a:schemeClr>
            </a:gs>
            <a:gs pos="100000">
              <a:schemeClr val="phClr">
                <a:tint val="98000"/>
                <a:shade val="78000"/>
                <a:satMod val="140000"/>
              </a:schemeClr>
            </a:gs>
          </a:gsLst>
          <a:path path="circle">
            <a:fillToRect l="100000" t="100000" r="100000" b="100000"/>
          </a:path>
        </a:gradFill>
      </a:bgFillStyleLst>
    </a:fmtScheme>
  </a:themeElements>
  <a:objectDefaults/>
  <a:extraClrSchemeLst/>
  <a:extLst>
    <a:ext uri="{05A4C25C-085E-4340-85A3-A5531E510DB2}">
      <thm15:themeFamily xmlns:thm15="http://schemas.microsoft.com/office/thememl/2012/main" name="View" id="{BA0EB5A6-F2D4-4F82-977B-64ADEE4A2A69}" vid="{3969A8A2-35DB-4E3B-8885-16FD20568674}"/>
    </a:ext>
  </a:extLst>
</a:theme>
</file>

<file path=docProps/app.xml><?xml version="1.0" encoding="utf-8"?>
<Properties xmlns="http://schemas.openxmlformats.org/officeDocument/2006/extended-properties" xmlns:vt="http://schemas.openxmlformats.org/officeDocument/2006/docPropsVTypes">
  <Template/>
  <TotalTime>0</TotalTime>
  <Words>549</Words>
  <Application>Microsoft Office PowerPoint</Application>
  <PresentationFormat>Widescreen</PresentationFormat>
  <Paragraphs>53</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Century Schoolbook</vt:lpstr>
      <vt:lpstr>Times New Roman</vt:lpstr>
      <vt:lpstr>Wingdings</vt:lpstr>
      <vt:lpstr>Wingdings 2</vt:lpstr>
      <vt:lpstr>View</vt:lpstr>
      <vt:lpstr>Local Secretaries consultation 2020/21</vt:lpstr>
      <vt:lpstr>Why embark on a consultation?</vt:lpstr>
      <vt:lpstr>Contributors</vt:lpstr>
      <vt:lpstr>PowerPoint Presentation</vt:lpstr>
      <vt:lpstr>What we are hearing</vt:lpstr>
      <vt:lpstr>Positive messages</vt:lpstr>
      <vt:lpstr>PowerPoint Presentation</vt:lpstr>
      <vt:lpstr>Challenges</vt:lpstr>
      <vt:lpstr>PowerPoint Presentation</vt:lpstr>
      <vt:lpstr>Areas to develop</vt:lpstr>
      <vt:lpstr>PowerPoint Presentation</vt:lpstr>
      <vt:lpstr>Potential working groups</vt:lpstr>
      <vt:lpstr>Local Secretaries consultation 2020/21</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Local Secretaries Consultation 2020/21</dc:title>
  <dc:creator>Dave Wheat</dc:creator>
  <cp:lastModifiedBy>Dave Wheat</cp:lastModifiedBy>
  <cp:revision>35</cp:revision>
  <dcterms:created xsi:type="dcterms:W3CDTF">2021-05-17T15:11:12Z</dcterms:created>
  <dcterms:modified xsi:type="dcterms:W3CDTF">2021-06-04T10:00:04Z</dcterms:modified>
</cp:coreProperties>
</file>