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72" r:id="rId3"/>
  </p:sldMasterIdLst>
  <p:sldIdLst>
    <p:sldId id="257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07" autoAdjust="0"/>
  </p:normalViewPr>
  <p:slideViewPr>
    <p:cSldViewPr snapToGrid="0" snapToObjects="1">
      <p:cViewPr varScale="1">
        <p:scale>
          <a:sx n="114" d="100"/>
          <a:sy n="114" d="100"/>
        </p:scale>
        <p:origin x="150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4E4D-21EC-794C-901E-0155727C9EBC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8A3C0-2FD4-0C42-B56E-815F8EFA9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766749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4E4D-21EC-794C-901E-0155727C9EBC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8A3C0-2FD4-0C42-B56E-815F8EFA9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203617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4E4D-21EC-794C-901E-0155727C9EBC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8A3C0-2FD4-0C42-B56E-815F8EFA9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509235"/>
      </p:ext>
    </p:extLst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42DCF-011A-1449-AD05-1B8DE3C34E10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10A58-1784-E844-A09F-EA8144FC6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718718"/>
      </p:ext>
    </p:extLst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42DCF-011A-1449-AD05-1B8DE3C34E10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10A58-1784-E844-A09F-EA8144FC6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484921"/>
      </p:ext>
    </p:extLst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42DCF-011A-1449-AD05-1B8DE3C34E10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10A58-1784-E844-A09F-EA8144FC6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395233"/>
      </p:ext>
    </p:extLst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42DCF-011A-1449-AD05-1B8DE3C34E10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10A58-1784-E844-A09F-EA8144FC6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447085"/>
      </p:ext>
    </p:extLst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42DCF-011A-1449-AD05-1B8DE3C34E10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10A58-1784-E844-A09F-EA8144FC6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973656"/>
      </p:ext>
    </p:extLst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42DCF-011A-1449-AD05-1B8DE3C34E10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10A58-1784-E844-A09F-EA8144FC6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294066"/>
      </p:ext>
    </p:extLst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42DCF-011A-1449-AD05-1B8DE3C34E10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10A58-1784-E844-A09F-EA8144FC6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801928"/>
      </p:ext>
    </p:extLst>
  </p:cSld>
  <p:clrMapOvr>
    <a:masterClrMapping/>
  </p:clrMapOvr>
  <p:transition spd="med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42DCF-011A-1449-AD05-1B8DE3C34E10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10A58-1784-E844-A09F-EA8144FC6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925996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4E4D-21EC-794C-901E-0155727C9EBC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8A3C0-2FD4-0C42-B56E-815F8EFA9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953856"/>
      </p:ext>
    </p:extLst>
  </p:cSld>
  <p:clrMapOvr>
    <a:masterClrMapping/>
  </p:clrMapOvr>
  <p:transition spd="med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42DCF-011A-1449-AD05-1B8DE3C34E10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10A58-1784-E844-A09F-EA8144FC6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175767"/>
      </p:ext>
    </p:extLst>
  </p:cSld>
  <p:clrMapOvr>
    <a:masterClrMapping/>
  </p:clrMapOvr>
  <p:transition spd="med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42DCF-011A-1449-AD05-1B8DE3C34E10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10A58-1784-E844-A09F-EA8144FC6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875086"/>
      </p:ext>
    </p:extLst>
  </p:cSld>
  <p:clrMapOvr>
    <a:masterClrMapping/>
  </p:clrMapOvr>
  <p:transition spd="med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42DCF-011A-1449-AD05-1B8DE3C34E10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10A58-1784-E844-A09F-EA8144FC6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956224"/>
      </p:ext>
    </p:extLst>
  </p:cSld>
  <p:clrMapOvr>
    <a:masterClrMapping/>
  </p:clrMapOvr>
  <p:transition spd="med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28960-4599-1846-8859-9502622C8DEE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921EF-343B-1949-ACEC-D1ECABBF7F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445188"/>
      </p:ext>
    </p:extLst>
  </p:cSld>
  <p:clrMapOvr>
    <a:masterClrMapping/>
  </p:clrMapOvr>
  <p:transition spd="med"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28960-4599-1846-8859-9502622C8DEE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921EF-343B-1949-ACEC-D1ECABBF7F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185214"/>
      </p:ext>
    </p:extLst>
  </p:cSld>
  <p:clrMapOvr>
    <a:masterClrMapping/>
  </p:clrMapOvr>
  <p:transition spd="med"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28960-4599-1846-8859-9502622C8DEE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921EF-343B-1949-ACEC-D1ECABBF7F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30168"/>
      </p:ext>
    </p:extLst>
  </p:cSld>
  <p:clrMapOvr>
    <a:masterClrMapping/>
  </p:clrMapOvr>
  <p:transition spd="med"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28960-4599-1846-8859-9502622C8DEE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921EF-343B-1949-ACEC-D1ECABBF7F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031986"/>
      </p:ext>
    </p:extLst>
  </p:cSld>
  <p:clrMapOvr>
    <a:masterClrMapping/>
  </p:clrMapOvr>
  <p:transition spd="med"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28960-4599-1846-8859-9502622C8DEE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921EF-343B-1949-ACEC-D1ECABBF7F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711127"/>
      </p:ext>
    </p:extLst>
  </p:cSld>
  <p:clrMapOvr>
    <a:masterClrMapping/>
  </p:clrMapOvr>
  <p:transition spd="med"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28960-4599-1846-8859-9502622C8DEE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921EF-343B-1949-ACEC-D1ECABBF7F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72085"/>
      </p:ext>
    </p:extLst>
  </p:cSld>
  <p:clrMapOvr>
    <a:masterClrMapping/>
  </p:clrMapOvr>
  <p:transition spd="med"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28960-4599-1846-8859-9502622C8DEE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921EF-343B-1949-ACEC-D1ECABBF7F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616348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4E4D-21EC-794C-901E-0155727C9EBC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8A3C0-2FD4-0C42-B56E-815F8EFA9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81613"/>
      </p:ext>
    </p:extLst>
  </p:cSld>
  <p:clrMapOvr>
    <a:masterClrMapping/>
  </p:clrMapOvr>
  <p:transition spd="med"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28960-4599-1846-8859-9502622C8DEE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921EF-343B-1949-ACEC-D1ECABBF7F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975883"/>
      </p:ext>
    </p:extLst>
  </p:cSld>
  <p:clrMapOvr>
    <a:masterClrMapping/>
  </p:clrMapOvr>
  <p:transition spd="med"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28960-4599-1846-8859-9502622C8DEE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921EF-343B-1949-ACEC-D1ECABBF7F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41213"/>
      </p:ext>
    </p:extLst>
  </p:cSld>
  <p:clrMapOvr>
    <a:masterClrMapping/>
  </p:clrMapOvr>
  <p:transition spd="med"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28960-4599-1846-8859-9502622C8DEE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921EF-343B-1949-ACEC-D1ECABBF7F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824180"/>
      </p:ext>
    </p:extLst>
  </p:cSld>
  <p:clrMapOvr>
    <a:masterClrMapping/>
  </p:clrMapOvr>
  <p:transition spd="med"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28960-4599-1846-8859-9502622C8DEE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921EF-343B-1949-ACEC-D1ECABBF7F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821821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4E4D-21EC-794C-901E-0155727C9EBC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8A3C0-2FD4-0C42-B56E-815F8EFA9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342008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4E4D-21EC-794C-901E-0155727C9EBC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8A3C0-2FD4-0C42-B56E-815F8EFA9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239183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4E4D-21EC-794C-901E-0155727C9EBC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8A3C0-2FD4-0C42-B56E-815F8EFA9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982910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4E4D-21EC-794C-901E-0155727C9EBC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8A3C0-2FD4-0C42-B56E-815F8EFA9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583899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4E4D-21EC-794C-901E-0155727C9EBC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8A3C0-2FD4-0C42-B56E-815F8EFA9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391268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4E4D-21EC-794C-901E-0155727C9EBC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8A3C0-2FD4-0C42-B56E-815F8EFA9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612287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lack_Slide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24E4D-21EC-794C-901E-0155727C9EBC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8A3C0-2FD4-0C42-B56E-815F8EFA9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783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/>
  </p:transition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ey_Slide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C42DCF-011A-1449-AD05-1B8DE3C34E10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10A58-1784-E844-A09F-EA8144FC6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99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fade/>
  </p:transition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28960-4599-1846-8859-9502622C8DEE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921EF-343B-1949-ACEC-D1ECABBF7FB0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40A224B-0B52-1B45-B2A9-7313192B20B2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9309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fade/>
  </p:transition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9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157853A-2ADA-8640-BF0A-F9862EBF34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028" name="Picture 4" descr="Image result for Christmas nativity images">
            <a:extLst>
              <a:ext uri="{FF2B5EF4-FFF2-40B4-BE49-F238E27FC236}">
                <a16:creationId xmlns:a16="http://schemas.microsoft.com/office/drawing/2014/main" id="{C637F16B-14B8-44EE-AFB4-06306055A5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10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30796" y="4164806"/>
            <a:ext cx="1693031" cy="2289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BDF7FF8-89F4-4912-84B0-E69D5BBF15A2}"/>
              </a:ext>
            </a:extLst>
          </p:cNvPr>
          <p:cNvSpPr txBox="1"/>
          <p:nvPr/>
        </p:nvSpPr>
        <p:spPr>
          <a:xfrm>
            <a:off x="2181138" y="612844"/>
            <a:ext cx="531023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‘In the beginning was the Word:</a:t>
            </a:r>
          </a:p>
          <a:p>
            <a:pPr>
              <a:lnSpc>
                <a:spcPts val="2400"/>
              </a:lnSpc>
            </a:pP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and the Word was with God</a:t>
            </a:r>
          </a:p>
          <a:p>
            <a:pPr>
              <a:lnSpc>
                <a:spcPts val="2400"/>
              </a:lnSpc>
            </a:pP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and the Word was God. </a:t>
            </a:r>
          </a:p>
          <a:p>
            <a:pPr>
              <a:lnSpc>
                <a:spcPts val="2400"/>
              </a:lnSpc>
            </a:pP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He was with God in the beginning.</a:t>
            </a:r>
          </a:p>
          <a:p>
            <a:pPr>
              <a:lnSpc>
                <a:spcPts val="2400"/>
              </a:lnSpc>
            </a:pP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Through him all things came to be,</a:t>
            </a:r>
          </a:p>
          <a:p>
            <a:pPr>
              <a:lnSpc>
                <a:spcPts val="2400"/>
              </a:lnSpc>
            </a:pP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not one thing had its being but through him. </a:t>
            </a:r>
          </a:p>
          <a:p>
            <a:pPr>
              <a:lnSpc>
                <a:spcPts val="2400"/>
              </a:lnSpc>
            </a:pP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All that came to be had life in him,</a:t>
            </a:r>
          </a:p>
          <a:p>
            <a:pPr>
              <a:lnSpc>
                <a:spcPts val="2400"/>
              </a:lnSpc>
            </a:pP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and that life was the light of men; </a:t>
            </a:r>
          </a:p>
          <a:p>
            <a:pPr>
              <a:lnSpc>
                <a:spcPts val="2400"/>
              </a:lnSpc>
            </a:pP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 light that shines in the dark,</a:t>
            </a:r>
          </a:p>
          <a:p>
            <a:pPr>
              <a:lnSpc>
                <a:spcPts val="2400"/>
              </a:lnSpc>
            </a:pP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 light that darkness could not overpower. </a:t>
            </a:r>
          </a:p>
          <a:p>
            <a:pPr>
              <a:lnSpc>
                <a:spcPts val="2400"/>
              </a:lnSpc>
            </a:pP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 </a:t>
            </a:r>
          </a:p>
          <a:p>
            <a:pPr>
              <a:lnSpc>
                <a:spcPts val="2400"/>
              </a:lnSpc>
            </a:pP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 Word was made flesh,</a:t>
            </a:r>
          </a:p>
          <a:p>
            <a:pPr>
              <a:lnSpc>
                <a:spcPts val="2400"/>
              </a:lnSpc>
            </a:pP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he lived among us,</a:t>
            </a:r>
          </a:p>
          <a:p>
            <a:pPr>
              <a:lnSpc>
                <a:spcPts val="2400"/>
              </a:lnSpc>
            </a:pP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and we saw his glory, </a:t>
            </a:r>
          </a:p>
          <a:p>
            <a:pPr>
              <a:lnSpc>
                <a:spcPts val="2400"/>
              </a:lnSpc>
            </a:pP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 glory that is his as the only Son of the Father,</a:t>
            </a:r>
          </a:p>
          <a:p>
            <a:pPr>
              <a:lnSpc>
                <a:spcPts val="2400"/>
              </a:lnSpc>
            </a:pP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full of grace and truth.’</a:t>
            </a:r>
          </a:p>
          <a:p>
            <a:endParaRPr lang="en-GB" sz="1100" dirty="0">
              <a:solidFill>
                <a:schemeClr val="tx1">
                  <a:lumMod val="50000"/>
                  <a:lumOff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John 1:1-5,14</a:t>
            </a:r>
          </a:p>
          <a:p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D3971C6-714A-4DB6-9953-C3DD2B6265CF}"/>
              </a:ext>
            </a:extLst>
          </p:cNvPr>
          <p:cNvSpPr txBox="1"/>
          <p:nvPr/>
        </p:nvSpPr>
        <p:spPr>
          <a:xfrm>
            <a:off x="2023829" y="613740"/>
            <a:ext cx="4242748" cy="58785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Cherish God’s written word.</a:t>
            </a:r>
          </a:p>
          <a:p>
            <a:pPr lvl="1"/>
            <a:endParaRPr lang="en-GB" sz="600" dirty="0">
              <a:solidFill>
                <a:schemeClr val="tx1">
                  <a:lumMod val="50000"/>
                  <a:lumOff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/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Listen to the readings at Mass and read the scriptures yourself, reflect on them, look for the truth they contain and let the word shape who you are.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sz="1000" dirty="0">
              <a:solidFill>
                <a:schemeClr val="tx1">
                  <a:lumMod val="50000"/>
                  <a:lumOff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Cherish the relationship Jesus was born    to form with you.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sz="600" dirty="0">
              <a:solidFill>
                <a:schemeClr val="tx1">
                  <a:lumMod val="50000"/>
                  <a:lumOff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/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Spend time with him in prayer, communicating with God through your words, your emotions, yourself.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sz="1000" dirty="0">
              <a:solidFill>
                <a:schemeClr val="tx1">
                  <a:lumMod val="50000"/>
                  <a:lumOff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Cherish your body and those of others. </a:t>
            </a:r>
          </a:p>
          <a:p>
            <a:pPr lvl="1"/>
            <a:endParaRPr lang="en-GB" sz="600" dirty="0">
              <a:solidFill>
                <a:schemeClr val="tx1">
                  <a:lumMod val="50000"/>
                  <a:lumOff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/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Don’t devalue the one you have or that of another. Treat both with respect and love. </a:t>
            </a:r>
          </a:p>
          <a:p>
            <a:pPr lvl="0"/>
            <a:endParaRPr lang="en-GB" sz="1000" dirty="0">
              <a:solidFill>
                <a:schemeClr val="tx1">
                  <a:lumMod val="50000"/>
                  <a:lumOff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Find ways to share God’s message of love with others.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sz="600" dirty="0">
              <a:solidFill>
                <a:schemeClr val="tx1">
                  <a:lumMod val="50000"/>
                  <a:lumOff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/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Visit someone who is lonely. Share with someone in need. Pray for someone who is sick. </a:t>
            </a:r>
          </a:p>
          <a:p>
            <a:pPr lvl="1"/>
            <a:endParaRPr lang="en-GB" sz="1400" dirty="0">
              <a:solidFill>
                <a:schemeClr val="tx1">
                  <a:lumMod val="50000"/>
                  <a:lumOff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/>
            <a:endParaRPr lang="en-GB" sz="1400" dirty="0">
              <a:solidFill>
                <a:schemeClr val="tx1">
                  <a:lumMod val="50000"/>
                  <a:lumOff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/>
            <a:endParaRPr lang="en-GB" sz="1400" dirty="0">
              <a:solidFill>
                <a:schemeClr val="tx1">
                  <a:lumMod val="50000"/>
                  <a:lumOff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389484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theme/theme1.xml><?xml version="1.0" encoding="utf-8"?>
<a:theme xmlns:a="http://schemas.openxmlformats.org/drawingml/2006/main" name="MISSIO_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MISSIO_2</Template>
  <TotalTime>1216</TotalTime>
  <Words>203</Words>
  <Application>Microsoft Office PowerPoint</Application>
  <PresentationFormat>On-screen Show (4:3)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MISSIO_2</vt:lpstr>
      <vt:lpstr>Custom Design</vt:lpstr>
      <vt:lpstr>1_Custom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Claire Colleran</cp:lastModifiedBy>
  <cp:revision>100</cp:revision>
  <dcterms:created xsi:type="dcterms:W3CDTF">2016-09-01T17:12:16Z</dcterms:created>
  <dcterms:modified xsi:type="dcterms:W3CDTF">2019-11-15T12:37:47Z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