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99" r:id="rId3"/>
    <p:sldId id="281" r:id="rId4"/>
    <p:sldId id="312" r:id="rId5"/>
    <p:sldId id="318" r:id="rId6"/>
    <p:sldId id="314" r:id="rId7"/>
    <p:sldId id="317" r:id="rId8"/>
    <p:sldId id="316" r:id="rId9"/>
    <p:sldId id="311" r:id="rId10"/>
    <p:sldId id="300" r:id="rId11"/>
  </p:sldIdLst>
  <p:sldSz cx="9144000" cy="6858000" type="screen4x3"/>
  <p:notesSz cx="6796088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 autoAdjust="0"/>
    <p:restoredTop sz="95971" autoAdjust="0"/>
  </p:normalViewPr>
  <p:slideViewPr>
    <p:cSldViewPr snapToGrid="0" snapToObjects="1">
      <p:cViewPr varScale="1">
        <p:scale>
          <a:sx n="87" d="100"/>
          <a:sy n="87" d="100"/>
        </p:scale>
        <p:origin x="8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789" y="0"/>
            <a:ext cx="2945712" cy="49680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73DDED1E-B8FD-4D75-8BAA-9C0427E353B3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6655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789" y="9426655"/>
            <a:ext cx="2945712" cy="49680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4A0CCCF-E705-4420-B182-5D947901E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1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5" y="0"/>
            <a:ext cx="2944971" cy="4962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536E6C0-A7AA-4CD0-B30E-02375F6C2F4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4399"/>
            <a:ext cx="5436870" cy="4466272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4971" cy="4962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5" y="9427074"/>
            <a:ext cx="2944971" cy="4962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276E559-0B6A-4571-B7D1-582BF31E9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2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0F01-0B94-48AD-9F51-496B4A4C439A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C4D2-F3DD-4397-BDD9-320348886D12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A3CF-57E3-43A1-9F63-505639BE8858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1FB8-8608-44E5-B13D-2F5F2DEA64F2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576-2E5D-49E1-9C42-FF9048A271A9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8194-DEAA-476D-9015-62D61ED4B7A7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DAD-18FA-4FE4-BF08-21F9F2EBBFCE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E8BA-E35C-4A8B-9025-0A9639068038}" type="datetime1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8979-3D2A-4738-BA7F-D372CAB9132C}" type="datetime1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A68F-09E0-46EB-9AAB-7FB69EFC8342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A6E6-9BC7-4681-8233-D48A6BD1D2AF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7E86-A665-4335-90C6-4C6BC66DE6D3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D31C-D972-4DEB-BB8B-8E8BDD631257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BA9A-1B3F-4CA0-BDF5-21749BC630F4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544A-EF58-44D8-833A-DF90E1F9F39A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E0B-B1F1-4387-BC96-D0BB73CE90BF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6F8-02CB-4473-8890-40DBBE1E769C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1D4-BDC2-4B52-8FC7-B45BC4CB647D}" type="datetime1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C3FC-7FF1-497B-A305-65542DD2A4AA}" type="datetime1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2C41-FBCC-4C3B-AC90-162C5E5DFE06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0AAE-D285-4479-AE0D-810214554535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33A4-DC5D-4395-84C7-65DC04785A7D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9A76-B5B4-4E42-A2D1-D74764908AFE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EC21-923F-4F5C-90A3-E830E13410E0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hyperlink" Target="https://youtu.be/RuQQw9UHb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279392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38389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36" r="21412" b="26921"/>
          <a:stretch/>
        </p:blipFill>
        <p:spPr>
          <a:xfrm rot="21296594">
            <a:off x="619981" y="1407491"/>
            <a:ext cx="2033487" cy="246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87782" y="1731491"/>
            <a:ext cx="4943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‘Dear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young people… Jesus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invites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 together the civilization of love, as His disciples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and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missionaries, here and now.’ 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Francis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258" y="4067683"/>
            <a:ext cx="2644101" cy="2092719"/>
            <a:chOff x="551241" y="4130410"/>
            <a:chExt cx="2644101" cy="20927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8066">
              <a:off x="551241" y="4346878"/>
              <a:ext cx="1153844" cy="18762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2338">
              <a:off x="1995428" y="4130410"/>
              <a:ext cx="1199914" cy="19878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028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7761" y="2171494"/>
            <a:ext cx="51275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As he was walking along by the Lake of Galilee he saw Simon and Simon's brother Andrew casting a net in the lake - for they were fishermen.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Jesus said to them, 'Come after me and I will make you into fishers of people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.”’ </a:t>
            </a:r>
          </a:p>
          <a:p>
            <a:pPr>
              <a:lnSpc>
                <a:spcPts val="3000"/>
              </a:lnSpc>
            </a:pP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Mark 1: 16-17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Image result for jes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902">
            <a:off x="718721" y="2660808"/>
            <a:ext cx="1908648" cy="281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7761" y="2212418"/>
            <a:ext cx="51275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‘He summoned the Twelve and began to send them out in pairs, giving them authority over unclean spirits.’               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Adapted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from </a:t>
            </a:r>
            <a:r>
              <a:rPr lang="en-GB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Mark 6: 7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Image result for jes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902">
            <a:off x="718721" y="2660808"/>
            <a:ext cx="1908648" cy="281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7762" y="2212185"/>
            <a:ext cx="46743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‘And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said to them,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“Go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out to the whole world; proclaim the gospel to all creation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.”'</a:t>
            </a:r>
          </a:p>
          <a:p>
            <a:pPr>
              <a:lnSpc>
                <a:spcPts val="3000"/>
              </a:lnSpc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Mark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16:15</a:t>
            </a:r>
          </a:p>
          <a:p>
            <a:pPr>
              <a:lnSpc>
                <a:spcPts val="3000"/>
              </a:lnSpc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Image result for jes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902">
            <a:off x="718721" y="2660808"/>
            <a:ext cx="1908648" cy="281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930">
            <a:off x="598850" y="1137385"/>
            <a:ext cx="1406570" cy="233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535">
            <a:off x="731228" y="3505201"/>
            <a:ext cx="1536014" cy="249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1557" y="902608"/>
            <a:ext cx="6263108" cy="5398868"/>
            <a:chOff x="2411557" y="902608"/>
            <a:chExt cx="6263108" cy="539886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2830">
              <a:off x="2520415" y="902608"/>
              <a:ext cx="3148625" cy="22433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33600">
              <a:off x="4830767" y="1401129"/>
              <a:ext cx="3284776" cy="19707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8" name="Picture 7"/>
            <p:cNvPicPr/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6943" y="2782042"/>
              <a:ext cx="2339713" cy="20505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32" r="6324"/>
            <a:stretch/>
          </p:blipFill>
          <p:spPr bwMode="auto">
            <a:xfrm rot="21358728">
              <a:off x="5158283" y="3456860"/>
              <a:ext cx="2629744" cy="1886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411557" y="5593590"/>
              <a:ext cx="6263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‘Dear Young people… never </a:t>
              </a: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think that you have nothing to offer, or that nobody needs you. Many people need </a:t>
              </a:r>
              <a:r>
                <a:rPr lang="en-GB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you.’ </a:t>
              </a:r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Pope </a:t>
              </a:r>
              <a:r>
                <a:rPr lang="en-GB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</a:rPr>
                <a:t>Francis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8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Profiles\claire.colleran\Pictures\Red Box right GRAPHIC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5459" r="26551" b="6197"/>
          <a:stretch/>
        </p:blipFill>
        <p:spPr bwMode="auto">
          <a:xfrm>
            <a:off x="576943" y="3882746"/>
            <a:ext cx="2745458" cy="24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duca\AppData\Local\Microsoft\Windows\INetCache\Content.Word\Sr Sonia in health centre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310">
            <a:off x="6649792" y="1262017"/>
            <a:ext cx="2022628" cy="2694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:\Users\educa\AppData\Local\Microsoft\Windows\INetCache\Content.Word\Cambodia 13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9" r="26667"/>
          <a:stretch/>
        </p:blipFill>
        <p:spPr bwMode="auto">
          <a:xfrm rot="184559">
            <a:off x="4125827" y="3227748"/>
            <a:ext cx="159956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6"/>
          <p:cNvSpPr txBox="1"/>
          <p:nvPr/>
        </p:nvSpPr>
        <p:spPr>
          <a:xfrm>
            <a:off x="3955056" y="6331250"/>
            <a:ext cx="3569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u="sng" dirty="0">
                <a:hlinkClick r:id="rId9"/>
              </a:rPr>
              <a:t>https://</a:t>
            </a:r>
            <a:r>
              <a:rPr lang="en-GB" sz="1100" u="sng" dirty="0" smtClean="0">
                <a:hlinkClick r:id="rId9"/>
              </a:rPr>
              <a:t>youtu.be/RuQQw9UHbKA</a:t>
            </a:r>
            <a:r>
              <a:rPr lang="en-GB" sz="1100" u="sng" dirty="0" smtClean="0"/>
              <a:t> </a:t>
            </a:r>
            <a:endParaRPr lang="en-GB" sz="100" dirty="0"/>
          </a:p>
        </p:txBody>
      </p:sp>
      <p:pic>
        <p:nvPicPr>
          <p:cNvPr id="13" name="Picture 12" descr="C:\Users\educa\AppData\Local\Microsoft\Windows\INetCache\Content.Word\India - Dalit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19" y="3552498"/>
            <a:ext cx="1962578" cy="261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C:\Users\educa\AppData\Local\Microsoft\Windows\INetCache\Content.Word\Sri Lanks web 4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9" y="1393404"/>
            <a:ext cx="2825966" cy="194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educa\AppData\Local\Microsoft\Windows\INetCache\Content.Word\Malawi - Andrea and boys.pn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1710">
            <a:off x="3408694" y="1138088"/>
            <a:ext cx="2918028" cy="218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02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jes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8" y="1614204"/>
            <a:ext cx="2277867" cy="335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6077" y="1289440"/>
            <a:ext cx="5354198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Lord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Jesus, you call us to be missionary disciples.</a:t>
            </a:r>
          </a:p>
          <a:p>
            <a:pPr>
              <a:lnSpc>
                <a:spcPts val="26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 and strengthen us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  <a:p>
            <a:pPr>
              <a:lnSpc>
                <a:spcPts val="2600"/>
              </a:lnSpc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GB" sz="1600" b="1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 your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with all we meet.</a:t>
            </a:r>
          </a:p>
          <a:p>
            <a:pPr>
              <a:lnSpc>
                <a:spcPts val="26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us courage -</a:t>
            </a:r>
          </a:p>
          <a:p>
            <a:pPr>
              <a:lnSpc>
                <a:spcPts val="2600"/>
              </a:lnSpc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reach out to help others.</a:t>
            </a:r>
          </a:p>
          <a:p>
            <a:pPr>
              <a:lnSpc>
                <a:spcPts val="26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us wisdom -</a:t>
            </a:r>
          </a:p>
          <a:p>
            <a:pPr>
              <a:lnSpc>
                <a:spcPts val="2600"/>
              </a:lnSpc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know how best to care.</a:t>
            </a:r>
          </a:p>
          <a:p>
            <a:pPr>
              <a:lnSpc>
                <a:spcPts val="26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give us hope -</a:t>
            </a:r>
          </a:p>
          <a:p>
            <a:pPr>
              <a:lnSpc>
                <a:spcPts val="2600"/>
              </a:lnSpc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believe we can make a difference</a:t>
            </a: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Bless all missionaries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bring your compassion and mercy </a:t>
            </a:r>
          </a:p>
          <a:p>
            <a:pPr>
              <a:lnSpc>
                <a:spcPts val="26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the poor and marginalised.  </a:t>
            </a:r>
          </a:p>
          <a:p>
            <a:pPr>
              <a:lnSpc>
                <a:spcPts val="2600"/>
              </a:lnSpc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Together, may we make known your love on </a:t>
            </a: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earth.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6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en-GB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Amen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279392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33365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6424</TotalTime>
  <Words>277</Words>
  <Application>Microsoft Office PowerPoint</Application>
  <PresentationFormat>On-screen Show (4:3)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432</cp:revision>
  <cp:lastPrinted>2018-08-10T10:23:32Z</cp:lastPrinted>
  <dcterms:created xsi:type="dcterms:W3CDTF">2016-08-23T12:47:51Z</dcterms:created>
  <dcterms:modified xsi:type="dcterms:W3CDTF">2018-09-03T16:15:39Z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