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handoutMasterIdLst>
    <p:handoutMasterId r:id="rId15"/>
  </p:handoutMasterIdLst>
  <p:sldIdLst>
    <p:sldId id="257" r:id="rId4"/>
    <p:sldId id="256" r:id="rId5"/>
    <p:sldId id="258" r:id="rId6"/>
    <p:sldId id="259" r:id="rId7"/>
    <p:sldId id="260" r:id="rId8"/>
    <p:sldId id="261" r:id="rId9"/>
    <p:sldId id="263" r:id="rId10"/>
    <p:sldId id="265" r:id="rId11"/>
    <p:sldId id="267" r:id="rId12"/>
    <p:sldId id="266" r:id="rId13"/>
  </p:sldIdLst>
  <p:sldSz cx="9144000" cy="6858000" type="screen4x3"/>
  <p:notesSz cx="6796088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7122" autoAdjust="0"/>
  </p:normalViewPr>
  <p:slideViewPr>
    <p:cSldViewPr snapToGrid="0" snapToObjects="1">
      <p:cViewPr varScale="1">
        <p:scale>
          <a:sx n="97" d="100"/>
          <a:sy n="97" d="100"/>
        </p:scale>
        <p:origin x="-7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544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0CF30-8E59-4113-B759-2DBCAC207C35}" type="datetimeFigureOut">
              <a:rPr lang="en-GB" smtClean="0"/>
              <a:t>21/08/2018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544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B8620-AA71-42C3-BC75-F3E071099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28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3ACB0-C13E-4AF6-B73F-42C42A4C5FDA}" type="datetimeFigureOut">
              <a:rPr lang="en-GB" smtClean="0"/>
              <a:t>21/08/2018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714399"/>
            <a:ext cx="543687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544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6BB9-EA27-4464-8BB2-ED5DCBB9988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52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6BB9-EA27-4464-8BB2-ED5DCBB998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6BB9-EA27-4464-8BB2-ED5DCBB998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6E559-0B6A-4571-B7D1-582BF31E91E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84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6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0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0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5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4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3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8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8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9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24E4D-21EC-794C-901E-0155727C9EBC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61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ck_Slid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4E4D-21EC-794C-901E-0155727C9EBC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A3C0-2FD4-0C42-B56E-815F8EFA9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8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google.co.uk/url?sa=i&amp;rct=j&amp;q=&amp;esrc=s&amp;source=images&amp;cd=&amp;cad=rja&amp;uact=8&amp;ved=0CAcQjRxqFQoTCJOM9Ly1_cYCFYUp2wodQLQM9A&amp;url=https://en.wikipedia.org/wiki/Th%C3%A9r%C3%A8se_of_Lisieux&amp;ei=pD63VZOqLIXT7AbA6LKgDw&amp;bvm=bv.98717601,d.d24&amp;psig=AFQjCNH9OduP8lFd2JwZ0qStS2oAdr_lVQ&amp;ust=1438158866017304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.uk/url?sa=i&amp;rct=j&amp;q=&amp;esrc=s&amp;source=images&amp;cd=&amp;cad=rja&amp;uact=8&amp;ved=0CAcQjRxqFQoTCJOM9Ly1_cYCFYUp2wodQLQM9A&amp;url=http://qnap.marklowice.pl/marusze.pl/index.php/historia/kaplica-sw-teresy/swieta-teresa-patronka-marusz&amp;ei=pD63VZOqLIXT7AbA6LKgDw&amp;bvm=bv.98717601,d.d24&amp;psig=AFQjCNH9OduP8lFd2JwZ0qStS2oAdr_lVQ&amp;ust=14381588660173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eg"/><Relationship Id="rId5" Type="http://schemas.openxmlformats.org/officeDocument/2006/relationships/hyperlink" Target="http://www.traditioninaction.org/religious/c005rpSt.Therese.htm" TargetMode="Externa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google.co.uk/url?sa=i&amp;rct=j&amp;q=&amp;esrc=s&amp;source=images&amp;cd=&amp;cad=rja&amp;uact=8&amp;ved=0CAcQjRxqFQoTCJOM9Ly1_cYCFYUp2wodQLQM9A&amp;url=http://qnap.marklowice.pl/marusze.pl/index.php/historia/kaplica-sw-teresy/swieta-teresa-patronka-marusz&amp;ei=pD63VZOqLIXT7AbA6LKgDw&amp;bvm=bv.98717601,d.d24&amp;psig=AFQjCNH9OduP8lFd2JwZ0qStS2oAdr_lVQ&amp;ust=1438158866017304" TargetMode="Externa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ontpage_Whi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http://www.catholic-ew.org.uk/var/storage/images/cbcew2/cbcew-media-library/images/cbcew-images/little-way-week-logo-300px/155557-1-eng-GB/Little-Way-Week-logo-3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4751215"/>
            <a:ext cx="2133600" cy="15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71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685800" y="1981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smtClean="0"/>
              <a:t>LITTLE WAY WEEK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is offered in partnership by Missio, </a:t>
            </a:r>
            <a:br>
              <a:rPr lang="en-GB" sz="2000" dirty="0" smtClean="0"/>
            </a:br>
            <a:r>
              <a:rPr lang="en-GB" sz="2000" dirty="0" smtClean="0"/>
              <a:t>Catholic Bishops’ Conference of England and Wales</a:t>
            </a:r>
            <a:br>
              <a:rPr lang="en-GB" sz="2000" dirty="0" smtClean="0"/>
            </a:br>
            <a:r>
              <a:rPr lang="en-GB" sz="2000" dirty="0" smtClean="0"/>
              <a:t>and Wednesday Word.</a:t>
            </a:r>
            <a:br>
              <a:rPr lang="en-GB" sz="2000" dirty="0" smtClean="0"/>
            </a:br>
            <a:endParaRPr lang="en-GB" sz="20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52" y="3994541"/>
            <a:ext cx="1679104" cy="880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22" y="3712453"/>
            <a:ext cx="1203630" cy="144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325" y="4133821"/>
            <a:ext cx="1826075" cy="60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2" t="24217" r="25070" b="26672"/>
          <a:stretch/>
        </p:blipFill>
        <p:spPr bwMode="auto">
          <a:xfrm>
            <a:off x="4413005" y="3860355"/>
            <a:ext cx="1671163" cy="114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11630" y="157018"/>
            <a:ext cx="8175170" cy="600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i="1" dirty="0" smtClean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St Thérèse</a:t>
            </a:r>
            <a:r>
              <a:rPr lang="en-GB" sz="2400" b="1" i="1" dirty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sz="2400" b="1" i="1" dirty="0" smtClean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– Patroness of  Overseas Missionaries </a:t>
            </a:r>
            <a:endParaRPr lang="en-GB" sz="2400" i="1" dirty="0">
              <a:latin typeface="Calibri Light" panose="020F0302020204030204" pitchFamily="34" charset="0"/>
            </a:endParaRPr>
          </a:p>
        </p:txBody>
      </p:sp>
      <p:pic>
        <p:nvPicPr>
          <p:cNvPr id="8" name="Picture 2" descr="http://manfullyalive.com/wp-content/uploads/2013/06/st-therese-of-lisieux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988">
            <a:off x="885889" y="1475969"/>
            <a:ext cx="2714760" cy="3793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\\MISSIO-DC\Profiles$\claire.colleran\Pictures\Statue of therese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2423">
            <a:off x="3364559" y="2181860"/>
            <a:ext cx="1963749" cy="3817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 descr="Z:\Photos\Abroad\Middle East\2017-HolyLand-COPYRIGHTRESTRICTIONSAPPLY-Michelle\ALL IMAGES REQUIRE COPYRIGHT\17_09_24_HAIFA\TL409_MISSIO_170924_6960.jpg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2" t="8728" r="3328"/>
          <a:stretch/>
        </p:blipFill>
        <p:spPr bwMode="auto">
          <a:xfrm>
            <a:off x="747522" y="1400973"/>
            <a:ext cx="6820347" cy="4863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437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 result for world map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qnap.marklowice.pl/marusze.pl/images/kaplica/teresa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728">
            <a:off x="669951" y="1477151"/>
            <a:ext cx="2433766" cy="3162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http://upload.wikimedia.org/wikipedia/commons/e/ef/Teresa13anni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54">
            <a:off x="3053732" y="2841066"/>
            <a:ext cx="2266900" cy="3013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787197" y="4000535"/>
            <a:ext cx="3024864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‘I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would like to preach the Gospel on all the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five continents…. </a:t>
            </a:r>
          </a:p>
          <a:p>
            <a:pPr>
              <a:lnSpc>
                <a:spcPts val="34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would be a missionary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.’</a:t>
            </a:r>
          </a:p>
          <a:p>
            <a:pPr>
              <a:lnSpc>
                <a:spcPts val="3400"/>
              </a:lnSpc>
            </a:pPr>
            <a:r>
              <a:rPr lang="en-GB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 </a:t>
            </a:r>
            <a:r>
              <a:rPr lang="en-GB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Thérèse </a:t>
            </a:r>
            <a:r>
              <a:rPr lang="en-GB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Lisieux </a:t>
            </a:r>
            <a:endParaRPr lang="en-GB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1630" y="157018"/>
            <a:ext cx="8175170" cy="600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dirty="0">
              <a:latin typeface="Calibri Light" panose="020F03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1630" y="165222"/>
            <a:ext cx="8327570" cy="600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i="1" dirty="0" smtClean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‘I would be a missionary’ </a:t>
            </a:r>
            <a:endParaRPr lang="en-GB" sz="24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5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world map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34" y="1165770"/>
            <a:ext cx="3219340" cy="405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963">
            <a:off x="2707488" y="2804219"/>
            <a:ext cx="2812031" cy="3392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1630" y="165222"/>
            <a:ext cx="8327570" cy="600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i="1" dirty="0" smtClean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The Power of Prayer </a:t>
            </a:r>
            <a:endParaRPr lang="en-GB" sz="2400" i="1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9814" y="4499673"/>
            <a:ext cx="3024864" cy="176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‘Let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us not grow tired of prayer: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confidence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works miracles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.’</a:t>
            </a:r>
          </a:p>
          <a:p>
            <a:pPr>
              <a:lnSpc>
                <a:spcPts val="3400"/>
              </a:lnSpc>
            </a:pPr>
            <a:r>
              <a:rPr lang="en-GB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 </a:t>
            </a:r>
            <a:r>
              <a:rPr lang="en-GB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Thérèse </a:t>
            </a:r>
            <a:r>
              <a:rPr lang="en-GB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Lisieux </a:t>
            </a:r>
            <a:endParaRPr lang="en-GB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0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world map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787614" y="4086863"/>
            <a:ext cx="2936838" cy="244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‘Remember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that nothing is small in the eyes of God.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Do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all that you do with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love.’</a:t>
            </a:r>
          </a:p>
          <a:p>
            <a:pPr>
              <a:lnSpc>
                <a:spcPts val="3400"/>
              </a:lnSpc>
            </a:pPr>
            <a:r>
              <a:rPr lang="en-GB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 </a:t>
            </a:r>
            <a:r>
              <a:rPr lang="en-GB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Thérèse of </a:t>
            </a:r>
            <a:r>
              <a:rPr lang="en-GB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Lisieux </a:t>
            </a:r>
            <a:endParaRPr lang="en-GB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692">
            <a:off x="666203" y="1190004"/>
            <a:ext cx="2451212" cy="3268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 descr="http://www.traditioninaction.org/religious/religiousimages/C005_ThereseLaundry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31"/>
          <a:stretch/>
        </p:blipFill>
        <p:spPr bwMode="auto">
          <a:xfrm rot="202037">
            <a:off x="2703402" y="2565117"/>
            <a:ext cx="2827142" cy="359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152400" dist="127000" algn="tl" rotWithShape="0">
              <a:srgbClr val="5F3F1F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11630" y="165222"/>
            <a:ext cx="8327570" cy="600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i="1" dirty="0" smtClean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Thérèse’s Little Way</a:t>
            </a:r>
            <a:endParaRPr lang="en-GB" sz="24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1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world map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45753">
            <a:off x="835257" y="1318554"/>
            <a:ext cx="2995593" cy="4334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1630" y="157018"/>
            <a:ext cx="8175170" cy="600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i="1" dirty="0" smtClean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Thérèse’s great influence on others</a:t>
            </a:r>
            <a:endParaRPr lang="en-GB" sz="2400" i="1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5939" y="4086863"/>
            <a:ext cx="4238513" cy="244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‘Miss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no  opportunity to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make some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small sacrifice, here by a smiling look, there by a kindly word; always doing the smallest right and doing it all for love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.’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 </a:t>
            </a:r>
            <a:r>
              <a:rPr lang="en-GB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Thérèse of </a:t>
            </a:r>
            <a:r>
              <a:rPr lang="en-GB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Lisieux </a:t>
            </a:r>
            <a:endParaRPr lang="en-GB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32045">
            <a:off x="4065114" y="1300615"/>
            <a:ext cx="1991800" cy="2639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498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world map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15541" y="1179099"/>
            <a:ext cx="389708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Jesus called a little child to him. He stood the child before the followers. 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Then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he said,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‘I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tell you the truth. You must change and become like little children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... </a:t>
            </a:r>
          </a:p>
          <a:p>
            <a:pPr>
              <a:lnSpc>
                <a:spcPts val="3400"/>
              </a:lnSpc>
            </a:pP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greatest person in the kingdom of heaven is the one who makes himself humble like this child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.’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ts val="3400"/>
              </a:lnSpc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Matthew 18:2-5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Image result for jesu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469">
            <a:off x="568593" y="1375230"/>
            <a:ext cx="2645080" cy="3895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 descr="http://qnap.marklowice.pl/marusze.pl/images/kaplica/teresa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4223">
            <a:off x="2472226" y="3795371"/>
            <a:ext cx="1644455" cy="2136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1630" y="157018"/>
            <a:ext cx="8175170" cy="600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i="1" dirty="0" smtClean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The great influence on Thérèse</a:t>
            </a:r>
            <a:endParaRPr lang="en-GB" sz="24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1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 result for world map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806449" y="1554413"/>
            <a:ext cx="37900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Pray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and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fundraise for Missio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–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help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today’s missionaries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support those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living in poverty overseas. </a:t>
            </a:r>
          </a:p>
          <a:p>
            <a:pPr>
              <a:lnSpc>
                <a:spcPts val="3000"/>
              </a:lnSpc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3000"/>
              </a:lnSpc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Follow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Thérèse’s </a:t>
            </a:r>
            <a:r>
              <a:rPr lang="en-GB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Little </a:t>
            </a:r>
            <a:r>
              <a:rPr lang="en-GB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Way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–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miss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no opportunity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to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be missionaries of God’s love. 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ts val="3000"/>
              </a:lnSpc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ts val="3000"/>
              </a:lnSpc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Get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to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know Jesus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– spend time with God and by reflecting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on the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Gospel. 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8"/>
          <a:stretch/>
        </p:blipFill>
        <p:spPr>
          <a:xfrm rot="252329">
            <a:off x="1092387" y="1116368"/>
            <a:ext cx="3183905" cy="2129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692">
            <a:off x="592908" y="2991444"/>
            <a:ext cx="1866396" cy="2488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7" descr="Z:\Photos\Abroad\Middle East\2017-HolyLand-COPYRIGHTRESTRICTIONSAPPLY-Michelle\ALL IMAGES REQUIRE COPYRIGHT\17_09_26_BEIT_JALA\TL409_MISSIO_170926_7601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20963"/>
          <a:stretch/>
        </p:blipFill>
        <p:spPr bwMode="auto">
          <a:xfrm rot="329407">
            <a:off x="2350573" y="3746329"/>
            <a:ext cx="1881476" cy="2557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11630" y="157018"/>
            <a:ext cx="8175170" cy="600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i="1" dirty="0" smtClean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Your influence on the world </a:t>
            </a:r>
            <a:endParaRPr lang="en-GB" sz="2400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9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orld map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583"/>
          <a:stretch/>
        </p:blipFill>
        <p:spPr bwMode="auto">
          <a:xfrm>
            <a:off x="192645" y="1091821"/>
            <a:ext cx="8789158" cy="517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mage result for jesus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1469">
            <a:off x="568593" y="1375230"/>
            <a:ext cx="2645080" cy="3895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963">
            <a:off x="2265391" y="3858447"/>
            <a:ext cx="1791424" cy="2161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11630" y="157018"/>
            <a:ext cx="8175170" cy="6003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b="1" i="1" dirty="0">
                <a:solidFill>
                  <a:schemeClr val="bg1">
                    <a:lumMod val="85000"/>
                  </a:schemeClr>
                </a:solidFill>
                <a:latin typeface="Calibri Light" panose="020F0302020204030204" pitchFamily="34" charset="0"/>
              </a:rPr>
              <a:t>A Prayer to St Thérèse of Lisieux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9215" y="1554413"/>
            <a:ext cx="4232813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Thérèse, through your Little Way</a:t>
            </a:r>
          </a:p>
          <a:p>
            <a:pPr>
              <a:lnSpc>
                <a:spcPts val="32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made known God’s love in the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world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32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simple acts of kindness.</a:t>
            </a:r>
          </a:p>
          <a:p>
            <a:pPr>
              <a:lnSpc>
                <a:spcPts val="32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Pray for us, that like you, </a:t>
            </a:r>
          </a:p>
          <a:p>
            <a:pPr>
              <a:lnSpc>
                <a:spcPts val="32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guided by Christ’s words,</a:t>
            </a:r>
          </a:p>
          <a:p>
            <a:pPr>
              <a:lnSpc>
                <a:spcPts val="32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may never doubt our ability </a:t>
            </a:r>
          </a:p>
          <a:p>
            <a:pPr>
              <a:lnSpc>
                <a:spcPts val="32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change the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world,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32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through simple acts of kindness and </a:t>
            </a:r>
          </a:p>
          <a:p>
            <a:pPr>
              <a:lnSpc>
                <a:spcPts val="3200"/>
              </a:lnSpc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missionaries of God’s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love.</a:t>
            </a:r>
          </a:p>
          <a:p>
            <a:pPr>
              <a:lnSpc>
                <a:spcPts val="32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Amen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53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SIO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945</TotalTime>
  <Words>316</Words>
  <Application>Microsoft Office PowerPoint</Application>
  <PresentationFormat>On-screen Show (4:3)</PresentationFormat>
  <Paragraphs>38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MISSIO_2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70</cp:revision>
  <cp:lastPrinted>2018-08-20T12:59:27Z</cp:lastPrinted>
  <dcterms:created xsi:type="dcterms:W3CDTF">2016-09-01T17:12:16Z</dcterms:created>
  <dcterms:modified xsi:type="dcterms:W3CDTF">2018-08-21T09:29:42Z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