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70" r:id="rId4"/>
    <p:sldId id="271" r:id="rId5"/>
    <p:sldId id="272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0" autoAdjust="0"/>
    <p:restoredTop sz="94830" autoAdjust="0"/>
  </p:normalViewPr>
  <p:slideViewPr>
    <p:cSldViewPr snapToGrid="0" snapToObjects="1">
      <p:cViewPr varScale="1">
        <p:scale>
          <a:sx n="86" d="100"/>
          <a:sy n="86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8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2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9" y="4952609"/>
            <a:ext cx="625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Catholic Social Teaching: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Community and Participation 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uca\AppData\Local\Microsoft\Windows\INetCache\Content.Word\Pope Smiling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 bwMode="auto">
          <a:xfrm>
            <a:off x="4411980" y="1812791"/>
            <a:ext cx="378079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40" y="1812791"/>
            <a:ext cx="32009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‘Be dreamers [who] believe in a new humanity, one that rejects hatred between peoples, one that refuses to see borders as barriers.’ </a:t>
            </a:r>
            <a:endParaRPr lang="en-GB" sz="2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Francis</a:t>
            </a:r>
          </a:p>
        </p:txBody>
      </p:sp>
    </p:spTree>
    <p:extLst>
      <p:ext uri="{BB962C8B-B14F-4D97-AF65-F5344CB8AC3E}">
        <p14:creationId xmlns:p14="http://schemas.microsoft.com/office/powerpoint/2010/main" val="346130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84" y="1525840"/>
            <a:ext cx="4282016" cy="456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Some people came carrying a paralysed man on a stretcher, and they tried to put him in front of Jesus. Because of the crowd they could find no way to take him into the house.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29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they carried him up on the roof, made an opening in the tiles, and let him down into the middle of the group in front of Jesus.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29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When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Jesus saw how much faith they had, he said to the man, ‘Your sins are forgiven, my friend… get up, pick up your bed, and go home!’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of Luke 5:18-24 </a:t>
            </a:r>
          </a:p>
          <a:p>
            <a:pPr>
              <a:lnSpc>
                <a:spcPts val="3300"/>
              </a:lnSpc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97" y="1654354"/>
            <a:ext cx="2739981" cy="403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2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Human Dignity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Care of Creation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Community and Participation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480" y="4284054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Dignity of Work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725" y="5174484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Solidarity</a:t>
            </a:r>
          </a:p>
        </p:txBody>
      </p:sp>
    </p:spTree>
    <p:extLst>
      <p:ext uri="{BB962C8B-B14F-4D97-AF65-F5344CB8AC3E}">
        <p14:creationId xmlns:p14="http://schemas.microsoft.com/office/powerpoint/2010/main" val="3372112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ommunity and participation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446" y="2900476"/>
            <a:ext cx="4902127" cy="2523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593" y="1252678"/>
            <a:ext cx="3997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Community &amp; Participation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593" y="2900476"/>
            <a:ext cx="31954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‘Young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people, don’t be observers of life, get involved. </a:t>
            </a:r>
            <a:endParaRPr lang="en-GB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Immerse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yourself in the reality of life as Jesus did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.’    </a:t>
            </a:r>
          </a:p>
          <a:p>
            <a:pPr>
              <a:lnSpc>
                <a:spcPts val="3800"/>
              </a:lnSpc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Pope 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593" y="1252678"/>
            <a:ext cx="3997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Community &amp; Participation</a:t>
            </a:r>
          </a:p>
        </p:txBody>
      </p:sp>
      <p:pic>
        <p:nvPicPr>
          <p:cNvPr id="10" name="Picture 9" descr="F:\Profiles\claire.colleran\Pictures\Marka School\TL409_MISSIO_171002_947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5"/>
          <a:stretch/>
        </p:blipFill>
        <p:spPr bwMode="auto">
          <a:xfrm>
            <a:off x="4191563" y="2699226"/>
            <a:ext cx="4163741" cy="3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abouna st mary's marka refuge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8862" y="2572272"/>
            <a:ext cx="4341968" cy="347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Profiles\claire.colleran\Pictures\Marka School\TL409_MISSIO_171002_93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2" y="2572273"/>
            <a:ext cx="4884234" cy="347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9863" y="2955073"/>
            <a:ext cx="301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Fr Khalil and the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Marka School for Refugees</a:t>
            </a:r>
            <a:endParaRPr lang="en-GB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8764" y="1860175"/>
            <a:ext cx="209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Action: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     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Chose to participate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2" y="3366725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Action: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     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Cakes and choirs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4" y="4662481"/>
            <a:ext cx="2220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Action: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Commit to reading the Gospel</a:t>
            </a:r>
          </a:p>
        </p:txBody>
      </p:sp>
      <p:pic>
        <p:nvPicPr>
          <p:cNvPr id="1026" name="Picture 2" descr="O:\Mission Together\Mission Together Files\Materials All Years\002 Working Materials - THE HOLY LAND 2018-2019\Images and logos\Children with banner -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0" y="1972247"/>
            <a:ext cx="5441795" cy="370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1143760"/>
            <a:ext cx="803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help us to build community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deepen our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friendship and compassion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Especially for the forgotten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the lonely.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671" y="2680062"/>
            <a:ext cx="803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us to build unity and peace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With other peoples, religions and nations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Bind us together with your love and joy.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670" y="4211668"/>
            <a:ext cx="803365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us to follow your Son's words and actions,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do all we can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build your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kingdom of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justice and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mercy. </a:t>
            </a:r>
          </a:p>
          <a:p>
            <a:pPr>
              <a:lnSpc>
                <a:spcPts val="3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 make this prayer through Christ, Your Son. </a:t>
            </a:r>
          </a:p>
          <a:p>
            <a:pPr>
              <a:lnSpc>
                <a:spcPts val="3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06">
            <a:off x="6175352" y="1504316"/>
            <a:ext cx="2096257" cy="308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117" y="4459587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situation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no place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is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care   </a:t>
            </a:r>
            <a:endParaRPr lang="en-GB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3031</TotalTime>
  <Words>269</Words>
  <Application>Microsoft Office PowerPoint</Application>
  <PresentationFormat>On-screen Show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282</cp:revision>
  <dcterms:created xsi:type="dcterms:W3CDTF">2016-09-01T17:12:16Z</dcterms:created>
  <dcterms:modified xsi:type="dcterms:W3CDTF">2018-08-14T10:23:51Z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