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8" r:id="rId4"/>
    <p:sldId id="257" r:id="rId5"/>
    <p:sldId id="269" r:id="rId6"/>
    <p:sldId id="270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0360" autoAdjust="0"/>
  </p:normalViewPr>
  <p:slideViewPr>
    <p:cSldViewPr snapToGrid="0" snapToObjects="1">
      <p:cViewPr varScale="1">
        <p:scale>
          <a:sx n="105" d="100"/>
          <a:sy n="105" d="100"/>
        </p:scale>
        <p:origin x="-18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E6C3CB08-BD72-42D3-9CFB-E1DE3EE7F738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D7E3F5DD-5A14-4D03-BBAB-B0F51945D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0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23552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5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88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3061130"/>
            <a:ext cx="5746084" cy="6367455"/>
          </a:xfrm>
        </p:spPr>
        <p:txBody>
          <a:bodyPr/>
          <a:lstStyle/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7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88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3061130"/>
            <a:ext cx="5746084" cy="6367455"/>
          </a:xfrm>
        </p:spPr>
        <p:txBody>
          <a:bodyPr/>
          <a:lstStyle/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7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23552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5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93" y="4555192"/>
            <a:ext cx="1152525" cy="990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363" y="4089070"/>
            <a:ext cx="39716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care  </a:t>
            </a:r>
            <a:endParaRPr lang="en-GB" sz="3200" b="1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7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137785" y="1052184"/>
            <a:ext cx="8826298" cy="54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6191" y="1077226"/>
            <a:ext cx="3427579" cy="221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‘All is calm, all is bright,</a:t>
            </a:r>
          </a:p>
          <a:p>
            <a:pPr algn="r">
              <a:lnSpc>
                <a:spcPts val="2800"/>
              </a:lnSpc>
            </a:pPr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Round yon virgin </a:t>
            </a:r>
          </a:p>
          <a:p>
            <a:pPr algn="r">
              <a:lnSpc>
                <a:spcPts val="2800"/>
              </a:lnSpc>
            </a:pPr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mother and child;</a:t>
            </a:r>
          </a:p>
          <a:p>
            <a:pPr algn="r">
              <a:lnSpc>
                <a:spcPts val="2800"/>
              </a:lnSpc>
            </a:pPr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Holy infant </a:t>
            </a:r>
          </a:p>
          <a:p>
            <a:pPr algn="r">
              <a:lnSpc>
                <a:spcPts val="2800"/>
              </a:lnSpc>
            </a:pPr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 tender and mild.</a:t>
            </a:r>
          </a:p>
          <a:p>
            <a:pPr algn="r">
              <a:lnSpc>
                <a:spcPts val="2800"/>
              </a:lnSpc>
            </a:pPr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Sleep in heavenly peace’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137785" y="1052184"/>
            <a:ext cx="8826298" cy="54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49238" y="1064708"/>
            <a:ext cx="3314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‘The wolf will live with the lamb, the panther lie down with the kid, calf, lion and </a:t>
            </a:r>
            <a:r>
              <a:rPr lang="en-GB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stock </a:t>
            </a:r>
            <a:r>
              <a:rPr lang="en-GB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beast together, with a little boy to lead them</a:t>
            </a:r>
            <a:r>
              <a:rPr lang="en-GB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…</a:t>
            </a:r>
          </a:p>
          <a:p>
            <a:pPr algn="r"/>
            <a:endParaRPr lang="en-GB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infant will play over the den of the adder; the baby will put his hand into the viper's lair</a:t>
            </a:r>
            <a:r>
              <a:rPr lang="en-GB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r"/>
            <a:endParaRPr lang="en-GB" sz="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 </a:t>
            </a:r>
            <a:r>
              <a:rPr lang="en-GB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hurt, no harm will be done on all my holy mountain, for the country will be full of knowledge of </a:t>
            </a:r>
            <a:r>
              <a:rPr lang="en-GB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Lord </a:t>
            </a:r>
            <a:r>
              <a:rPr lang="en-GB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 the waters cover the sea</a:t>
            </a:r>
            <a:r>
              <a:rPr lang="en-GB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.’ </a:t>
            </a:r>
          </a:p>
          <a:p>
            <a:pPr algn="r"/>
            <a:endParaRPr lang="en-GB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sz="1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Isaiah 11: 6,8-9 </a:t>
            </a:r>
          </a:p>
          <a:p>
            <a:pPr algn="r"/>
            <a:r>
              <a:rPr lang="en-GB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</a:t>
            </a:r>
            <a:endParaRPr lang="en-GB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93" y="4555192"/>
            <a:ext cx="1152525" cy="990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363" y="4089070"/>
            <a:ext cx="39716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care  </a:t>
            </a:r>
            <a:endParaRPr lang="en-GB" sz="3200" b="1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7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2634</TotalTime>
  <Words>146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123</cp:revision>
  <cp:lastPrinted>2016-10-14T10:19:04Z</cp:lastPrinted>
  <dcterms:created xsi:type="dcterms:W3CDTF">2016-09-01T17:12:16Z</dcterms:created>
  <dcterms:modified xsi:type="dcterms:W3CDTF">2018-11-02T11:07:32Z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