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56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 snapToGrid="0" snapToObjects="1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A224B-0B52-1B45-B2A9-7313192B20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7853A-2ADA-8640-BF0A-F9862EBF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0F61E-6440-4507-AD9A-B4779851903F}"/>
              </a:ext>
            </a:extLst>
          </p:cNvPr>
          <p:cNvSpPr txBox="1"/>
          <p:nvPr/>
        </p:nvSpPr>
        <p:spPr>
          <a:xfrm>
            <a:off x="508705" y="5216099"/>
            <a:ext cx="358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Vocation Workshop</a:t>
            </a:r>
          </a:p>
          <a:p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Called to be…</a:t>
            </a:r>
          </a:p>
        </p:txBody>
      </p:sp>
    </p:spTree>
    <p:extLst>
      <p:ext uri="{BB962C8B-B14F-4D97-AF65-F5344CB8AC3E}">
        <p14:creationId xmlns:p14="http://schemas.microsoft.com/office/powerpoint/2010/main" val="136389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44478-2FC7-4C56-96A8-E73DD6C4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133986"/>
            <a:ext cx="8785097" cy="5175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95C4D-C53E-4793-BA51-008D2D6F8BC9}"/>
              </a:ext>
            </a:extLst>
          </p:cNvPr>
          <p:cNvSpPr txBox="1"/>
          <p:nvPr/>
        </p:nvSpPr>
        <p:spPr>
          <a:xfrm>
            <a:off x="3725475" y="1264406"/>
            <a:ext cx="277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AFCFC-A4B8-4E29-858C-5EFDADB8D94B}"/>
              </a:ext>
            </a:extLst>
          </p:cNvPr>
          <p:cNvSpPr txBox="1"/>
          <p:nvPr/>
        </p:nvSpPr>
        <p:spPr>
          <a:xfrm>
            <a:off x="3838648" y="2288694"/>
            <a:ext cx="4791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Vox</a:t>
            </a: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voice</a:t>
            </a:r>
          </a:p>
          <a:p>
            <a:pPr>
              <a:lnSpc>
                <a:spcPct val="150000"/>
              </a:lnSpc>
            </a:pPr>
            <a:r>
              <a:rPr lang="en-GB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Vocare</a:t>
            </a: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to call</a:t>
            </a:r>
          </a:p>
        </p:txBody>
      </p:sp>
      <p:pic>
        <p:nvPicPr>
          <p:cNvPr id="5" name="Picture 4" descr="Jesus, Good Herdsman, Merciful Father">
            <a:extLst>
              <a:ext uri="{FF2B5EF4-FFF2-40B4-BE49-F238E27FC236}">
                <a16:creationId xmlns:a16="http://schemas.microsoft.com/office/drawing/2014/main" id="{23239D61-A2A2-410D-830D-1DA10ECDF54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327" y="1360679"/>
            <a:ext cx="2467755" cy="47984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2AF2F3-7B77-41DF-BE46-4D9AED3B6CAF}"/>
              </a:ext>
            </a:extLst>
          </p:cNvPr>
          <p:cNvSpPr txBox="1"/>
          <p:nvPr/>
        </p:nvSpPr>
        <p:spPr>
          <a:xfrm>
            <a:off x="3725475" y="4974975"/>
            <a:ext cx="3343387" cy="118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‘I am the Good Shepherd, I call each one by name.’ 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10:14</a:t>
            </a:r>
          </a:p>
        </p:txBody>
      </p:sp>
    </p:spTree>
    <p:extLst>
      <p:ext uri="{BB962C8B-B14F-4D97-AF65-F5344CB8AC3E}">
        <p14:creationId xmlns:p14="http://schemas.microsoft.com/office/powerpoint/2010/main" val="25550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44478-2FC7-4C56-96A8-E73DD6C4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133986"/>
            <a:ext cx="8785097" cy="5175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42288-0148-497C-99CD-6C951AB861A5}"/>
              </a:ext>
            </a:extLst>
          </p:cNvPr>
          <p:cNvSpPr txBox="1"/>
          <p:nvPr/>
        </p:nvSpPr>
        <p:spPr>
          <a:xfrm>
            <a:off x="863555" y="1520785"/>
            <a:ext cx="4711622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And the Lord said to me, 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‘Don’t say “I am too young”;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You are to go to all those 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to whom I send you,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And to speak to them as I direct you.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Do not be afraid before them, 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for I am with you </a:t>
            </a:r>
          </a:p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to guide and protect. </a:t>
            </a: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Jeremiah 1:4-8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72E9E-CF6B-4587-9F93-A90594B1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4">
            <a:off x="5206177" y="1270952"/>
            <a:ext cx="3226588" cy="229087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2DD01-CA56-4AF7-A638-F758091F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242">
            <a:off x="5219764" y="3678688"/>
            <a:ext cx="3318308" cy="23642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7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79DD6941-F5D3-4DEF-84E1-7490B34792E9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B963016D-C54A-4857-82D1-8E7BABC553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7161">
            <a:off x="2946110" y="3510870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A picture containing person, child, crowd&#10;&#10;Description automatically generated">
            <a:extLst>
              <a:ext uri="{FF2B5EF4-FFF2-40B4-BE49-F238E27FC236}">
                <a16:creationId xmlns:a16="http://schemas.microsoft.com/office/drawing/2014/main" id="{92C5FFC1-0F8C-4621-BAE2-DDD1EBE90E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10" y="3520376"/>
            <a:ext cx="2250049" cy="21210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060E7-1DED-41A9-9E07-CE7E9A88BCE9}"/>
              </a:ext>
            </a:extLst>
          </p:cNvPr>
          <p:cNvSpPr txBox="1"/>
          <p:nvPr/>
        </p:nvSpPr>
        <p:spPr>
          <a:xfrm>
            <a:off x="2596055" y="5662049"/>
            <a:ext cx="5864772" cy="73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“When God touches the heart of a young man or woman, they become capable of doing tremendous things.” </a:t>
            </a:r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Pope Francis</a:t>
            </a:r>
            <a:endParaRPr lang="en-GB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D0209F7-5050-4403-9C2F-33DF230D10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06611">
            <a:off x="5543378" y="3182537"/>
            <a:ext cx="2051496" cy="22374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463252D1-F19B-4F7D-8519-39CC2017DE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8886">
            <a:off x="452761" y="1259889"/>
            <a:ext cx="3370185" cy="22467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A picture containing sky, outdoor, person, ground&#10;&#10;Description automatically generated">
            <a:extLst>
              <a:ext uri="{FF2B5EF4-FFF2-40B4-BE49-F238E27FC236}">
                <a16:creationId xmlns:a16="http://schemas.microsoft.com/office/drawing/2014/main" id="{D02AC2EA-9416-49F1-A5FF-1899286ADC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65"/>
          <a:stretch/>
        </p:blipFill>
        <p:spPr>
          <a:xfrm>
            <a:off x="5622584" y="1354659"/>
            <a:ext cx="2612698" cy="193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erson holding a book&#10;&#10;Description automatically generated with low confidence">
            <a:extLst>
              <a:ext uri="{FF2B5EF4-FFF2-40B4-BE49-F238E27FC236}">
                <a16:creationId xmlns:a16="http://schemas.microsoft.com/office/drawing/2014/main" id="{9C245D5A-873F-4776-8E46-920105B4224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396">
            <a:off x="3736286" y="1105894"/>
            <a:ext cx="1851162" cy="25301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437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79DD6941-F5D3-4DEF-84E1-7490B34792E9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BAB4583F-F42B-4A60-94AA-9B91A2B1F4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2967">
            <a:off x="662011" y="3910579"/>
            <a:ext cx="3947895" cy="23585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group of people posing for a photo in front of a brick wall&#10;&#10;Description automatically generated">
            <a:extLst>
              <a:ext uri="{FF2B5EF4-FFF2-40B4-BE49-F238E27FC236}">
                <a16:creationId xmlns:a16="http://schemas.microsoft.com/office/drawing/2014/main" id="{446A00B6-1092-4648-8DED-3C03BD8AA6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777">
            <a:off x="468205" y="642754"/>
            <a:ext cx="4407543" cy="33535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A9F43-A6E8-486D-AC1C-C5459B0FF7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189" y="3785121"/>
            <a:ext cx="3967048" cy="26446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icture containing person, ground, outdoor, sky&#10;&#10;Description automatically generated">
            <a:extLst>
              <a:ext uri="{FF2B5EF4-FFF2-40B4-BE49-F238E27FC236}">
                <a16:creationId xmlns:a16="http://schemas.microsoft.com/office/drawing/2014/main" id="{5F95D66F-7396-40A1-B8D5-5553F31BC4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624">
            <a:off x="5005038" y="924563"/>
            <a:ext cx="2952611" cy="27898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077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44478-2FC7-4C56-96A8-E73DD6C4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133986"/>
            <a:ext cx="8785097" cy="51759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95E5AC-87C6-4818-9C90-79A2ED9062FB}"/>
              </a:ext>
            </a:extLst>
          </p:cNvPr>
          <p:cNvSpPr/>
          <p:nvPr/>
        </p:nvSpPr>
        <p:spPr>
          <a:xfrm>
            <a:off x="470970" y="1251385"/>
            <a:ext cx="3923477" cy="3681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‘God is also calling you,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 is looking at all the love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you are able to offer.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With your plans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with your courage,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roads open up that lead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a better, fairer,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less cruel world.’ </a:t>
            </a:r>
          </a:p>
          <a:p>
            <a:pPr>
              <a:lnSpc>
                <a:spcPts val="28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Pope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Francis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E9D0B-3E9F-4A07-87C6-10F39C19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4">
            <a:off x="5638798" y="1432262"/>
            <a:ext cx="2678486" cy="19017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E23ED-1735-40F6-B713-336B3BF7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242">
            <a:off x="5586277" y="3399768"/>
            <a:ext cx="2783528" cy="19832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B03A9FF-5FE3-44B0-992F-B2986A669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5040">
            <a:off x="2879541" y="4205274"/>
            <a:ext cx="2701861" cy="19670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597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44478-2FC7-4C56-96A8-E73DD6C4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133986"/>
            <a:ext cx="8785097" cy="5175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F23038-6696-453C-BD1C-5F94C823ABF8}"/>
              </a:ext>
            </a:extLst>
          </p:cNvPr>
          <p:cNvSpPr txBox="1"/>
          <p:nvPr/>
        </p:nvSpPr>
        <p:spPr>
          <a:xfrm>
            <a:off x="555171" y="1325103"/>
            <a:ext cx="8033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God has created and calls me to do Him some definite service. He has committed some work to me which He has not committed to another.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274AA-49CE-48DE-8077-4A1357EE6F0F}"/>
              </a:ext>
            </a:extLst>
          </p:cNvPr>
          <p:cNvSpPr txBox="1"/>
          <p:nvPr/>
        </p:nvSpPr>
        <p:spPr>
          <a:xfrm>
            <a:off x="555171" y="2463876"/>
            <a:ext cx="8033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 have my mission. I am a link in a chain, a bond of connection between persons. He has not created me for nothing.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91A76-EB01-47AF-ACD5-EC6BC60D2C89}"/>
              </a:ext>
            </a:extLst>
          </p:cNvPr>
          <p:cNvSpPr txBox="1"/>
          <p:nvPr/>
        </p:nvSpPr>
        <p:spPr>
          <a:xfrm>
            <a:off x="555170" y="3602649"/>
            <a:ext cx="8033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 shall do good; I shall do His work. I shall be an angel of peace, a preacher of truth, while not intending it, if I do but keep His commandments. 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4EAF0-0836-491E-84FA-75D4E3769500}"/>
              </a:ext>
            </a:extLst>
          </p:cNvPr>
          <p:cNvSpPr/>
          <p:nvPr/>
        </p:nvSpPr>
        <p:spPr>
          <a:xfrm>
            <a:off x="555169" y="4741422"/>
            <a:ext cx="8033656" cy="9561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Therefore, I will trust Him, whatever I am, I can never be thrown away.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Mission of My Life – a prayer by Blessed John Henry Newman (adapted)</a:t>
            </a:r>
          </a:p>
        </p:txBody>
      </p:sp>
    </p:spTree>
    <p:extLst>
      <p:ext uri="{BB962C8B-B14F-4D97-AF65-F5344CB8AC3E}">
        <p14:creationId xmlns:p14="http://schemas.microsoft.com/office/powerpoint/2010/main" val="32317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239</TotalTime>
  <Words>283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15</cp:revision>
  <dcterms:created xsi:type="dcterms:W3CDTF">2016-09-01T17:12:16Z</dcterms:created>
  <dcterms:modified xsi:type="dcterms:W3CDTF">2021-04-21T10:15:55Z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