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1" r:id="rId3"/>
    <p:sldId id="270" r:id="rId4"/>
    <p:sldId id="271" r:id="rId5"/>
    <p:sldId id="272" r:id="rId6"/>
    <p:sldId id="266" r:id="rId7"/>
    <p:sldId id="267" r:id="rId8"/>
    <p:sldId id="268" r:id="rId9"/>
    <p:sldId id="263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797"/>
    <a:srgbClr val="333333"/>
    <a:srgbClr val="B2B2B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4" autoAdjust="0"/>
    <p:restoredTop sz="91874" autoAdjust="0"/>
  </p:normalViewPr>
  <p:slideViewPr>
    <p:cSldViewPr snapToGrid="0" snapToObjects="1">
      <p:cViewPr varScale="1">
        <p:scale>
          <a:sx n="84" d="100"/>
          <a:sy n="84" d="100"/>
        </p:scale>
        <p:origin x="9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98D37-DA00-4B54-9A78-84A38D52F78C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66E4-E2D6-49B8-921C-2BBC9F00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2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34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85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1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36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baseline="0" dirty="0" smtClean="0"/>
          </a:p>
          <a:p>
            <a:endParaRPr lang="en-GB" i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i="0" dirty="0" smtClean="0"/>
          </a:p>
          <a:p>
            <a:endParaRPr lang="en-GB" dirty="0" smtClean="0"/>
          </a:p>
          <a:p>
            <a:endParaRPr lang="en-GB" i="0" dirty="0" smtClean="0"/>
          </a:p>
          <a:p>
            <a:endParaRPr lang="en-GB" i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8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page_Gre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531629" y="4916983"/>
            <a:ext cx="6251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  <a:latin typeface="+mj-lt"/>
              </a:rPr>
              <a:t>Catholic Social Teaching: Solidarity</a:t>
            </a:r>
            <a:endParaRPr lang="en-GB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7409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uca\AppData\Local\Microsoft\Windows\INetCache\Content.Word\Pope Smiling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/>
          <a:stretch/>
        </p:blipFill>
        <p:spPr bwMode="auto">
          <a:xfrm>
            <a:off x="4411980" y="1812791"/>
            <a:ext cx="378079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7240" y="1660416"/>
            <a:ext cx="309753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‘Christ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has confidence in young people and entrusts them with his mission. Go create a world of brothers and sisters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!’ </a:t>
            </a:r>
          </a:p>
          <a:p>
            <a:endParaRPr lang="en-GB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Pope </a:t>
            </a:r>
            <a:r>
              <a:rPr lang="en-GB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Francis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36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1343635"/>
            <a:ext cx="4789170" cy="477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 is like a single body, which has many parts; it is still one body, even though it is made up of different parts. </a:t>
            </a:r>
          </a:p>
          <a:p>
            <a:pPr>
              <a:lnSpc>
                <a:spcPct val="150000"/>
              </a:lnSpc>
            </a:pP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eye cannot say to the hand, “I don't need you!” Nor can the head say to the feet, “Well, I don't need you!” </a:t>
            </a:r>
            <a:endParaRPr lang="en-GB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</a:t>
            </a: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no division in the body, but all its different parts have the same concern for one another.  If one part of the body suffers, all the other parts suffer with it; if one part is praised, all the other parts share its happiness.</a:t>
            </a:r>
          </a:p>
          <a:p>
            <a:pPr>
              <a:lnSpc>
                <a:spcPct val="150000"/>
              </a:lnSpc>
            </a:pPr>
            <a:endParaRPr lang="en-GB" sz="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en-GB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Corinthians </a:t>
            </a:r>
            <a:r>
              <a:rPr lang="en-GB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12:12-26 (abridged)</a:t>
            </a:r>
            <a:endParaRPr lang="en-GB" sz="105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 descr="Image result for jesu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63" y="1654354"/>
            <a:ext cx="244471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13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967" y="2293747"/>
            <a:ext cx="4060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Catholic Social Teaching</a:t>
            </a:r>
            <a:endParaRPr lang="en-GB" sz="54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5725" y="1211166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Human Dignity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725" y="2025396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Care of Creation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80" y="2839626"/>
            <a:ext cx="3332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Community and Participation 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2480" y="4284054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Dignity of Work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5725" y="5174484"/>
            <a:ext cx="401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Solidarity</a:t>
            </a:r>
          </a:p>
        </p:txBody>
      </p:sp>
    </p:spTree>
    <p:extLst>
      <p:ext uri="{BB962C8B-B14F-4D97-AF65-F5344CB8AC3E}">
        <p14:creationId xmlns:p14="http://schemas.microsoft.com/office/powerpoint/2010/main" val="2164140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708" y="1221719"/>
            <a:ext cx="3653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Solidarity</a:t>
            </a:r>
            <a:endParaRPr lang="en-GB" sz="54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pic>
        <p:nvPicPr>
          <p:cNvPr id="4" name="Picture 3" descr="http://www.publicdomainpictures.net/pictures/90000/velka/globe-people.jpg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50" r="97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051" y="1787556"/>
            <a:ext cx="4524074" cy="3887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roup 46"/>
          <p:cNvGrpSpPr/>
          <p:nvPr/>
        </p:nvGrpSpPr>
        <p:grpSpPr>
          <a:xfrm>
            <a:off x="5076317" y="2300287"/>
            <a:ext cx="2674608" cy="2699167"/>
            <a:chOff x="5065363" y="2293747"/>
            <a:chExt cx="2674608" cy="2415155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5455404" y="2293747"/>
              <a:ext cx="913683" cy="199928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5191932" y="2293747"/>
              <a:ext cx="1223650" cy="128123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065363" y="2557220"/>
              <a:ext cx="2241372" cy="101776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6291597" y="3425125"/>
              <a:ext cx="1448374" cy="127731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5206716" y="2709620"/>
              <a:ext cx="377124" cy="55957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191932" y="3425125"/>
              <a:ext cx="2464231" cy="14986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415582" y="2709620"/>
              <a:ext cx="790415" cy="199928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369087" y="2293747"/>
              <a:ext cx="765300" cy="26347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5328836" y="4344648"/>
              <a:ext cx="1877161" cy="10078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145437" y="3574985"/>
              <a:ext cx="1164817" cy="112422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6369087" y="4293031"/>
              <a:ext cx="899479" cy="29971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53708" y="5369020"/>
            <a:ext cx="4314409" cy="8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Common Good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-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‘the good of all human beings and the good of the whole human.’ </a:t>
            </a:r>
          </a:p>
        </p:txBody>
      </p:sp>
      <p:pic>
        <p:nvPicPr>
          <p:cNvPr id="1026" name="Picture 2" descr="F:\Profiles\claire.colleran\Pictures\Malaw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817">
            <a:off x="575081" y="2416100"/>
            <a:ext cx="2223045" cy="225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F:\Profiles\claire.colleran\Pictures\St Thomas More - Copy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 bwMode="auto">
          <a:xfrm rot="352265">
            <a:off x="2449087" y="3049945"/>
            <a:ext cx="1862486" cy="2029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5056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O:\World Mission Sunday\World Mission Sunday 2016\Photos\13-09-27Rwanda_Nyamata_Survivors_037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8400">
            <a:off x="385251" y="1026595"/>
            <a:ext cx="3842442" cy="265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936">
            <a:off x="1026674" y="3648284"/>
            <a:ext cx="4009613" cy="249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http://www.publicdomainpictures.net/pictures/90000/velka/globe-people.jpg"/>
          <p:cNvPicPr/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8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3496" y="2169418"/>
            <a:ext cx="3773083" cy="33169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eart 5"/>
          <p:cNvSpPr/>
          <p:nvPr/>
        </p:nvSpPr>
        <p:spPr>
          <a:xfrm>
            <a:off x="6951770" y="3497023"/>
            <a:ext cx="433953" cy="498917"/>
          </a:xfrm>
          <a:prstGeom prst="hear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293033" y="1978925"/>
            <a:ext cx="2658737" cy="128289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306472" y="3261815"/>
            <a:ext cx="600501" cy="73412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872251" y="4564977"/>
            <a:ext cx="1221709" cy="1060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455391" y="3860377"/>
            <a:ext cx="496379" cy="8106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092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070" y="1671905"/>
            <a:ext cx="28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Call to Action: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Reflect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upon how you use social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media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070" y="2966014"/>
            <a:ext cx="288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Call to Action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: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Consider how you could support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Missio through sharing and prayer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070" y="4735193"/>
            <a:ext cx="288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Call to Action: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Commit to reading the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Gospel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7" descr="O:\World Mission Sunday\World Mission Sunday 2016\Photos\13-09-27Rwanda_Nyamata_Survivors_0372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6" r="4845"/>
          <a:stretch/>
        </p:blipFill>
        <p:spPr bwMode="auto">
          <a:xfrm>
            <a:off x="4178460" y="1671905"/>
            <a:ext cx="4317358" cy="335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C:\Users\educa\AppData\Local\Microsoft\Windows\INetCache\Content.Word\St Francis Tweet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051">
            <a:off x="3424882" y="4205676"/>
            <a:ext cx="2718289" cy="21786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77367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38" y="1473568"/>
            <a:ext cx="80336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God has created me to do Him some definite service.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has committed some work to me which He has not committed to another. 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48641" y="2612341"/>
            <a:ext cx="80336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I have my mission. I am a link in a chain, a bond of connection between persons. He has not created me for nothing.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48637" y="3751114"/>
            <a:ext cx="803365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I shall do good; I shall do His work. I shall be an angel of peace, a preacher of truth in my own place, while not intending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it,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if I do but keep His commandments. 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48633" y="5274608"/>
            <a:ext cx="8033656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Therefore, I will trust Him,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whatever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I am,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I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can never be thrown away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The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Mission of My Life – </a:t>
            </a: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</a:t>
            </a: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rayer 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by Blessed John Henry </a:t>
            </a: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Newman (adapted)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84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page_Gre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285" y="4474037"/>
            <a:ext cx="3585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Nobody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, </a:t>
            </a:r>
            <a:endParaRPr lang="en-GB" sz="28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no 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situation </a:t>
            </a:r>
            <a:endParaRPr lang="en-GB" sz="28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and 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no place </a:t>
            </a:r>
            <a:endParaRPr lang="en-GB" sz="28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is 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beyond God’s </a:t>
            </a:r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care  </a:t>
            </a:r>
            <a:endParaRPr lang="en-GB" sz="2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06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2086</TotalTime>
  <Words>362</Words>
  <Application>Microsoft Office PowerPoint</Application>
  <PresentationFormat>On-screen Show (4:3)</PresentationFormat>
  <Paragraphs>50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Gadugi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Claire Colleran</cp:lastModifiedBy>
  <cp:revision>181</cp:revision>
  <dcterms:created xsi:type="dcterms:W3CDTF">2016-09-01T17:12:16Z</dcterms:created>
  <dcterms:modified xsi:type="dcterms:W3CDTF">2018-08-14T10:22:51Z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