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sldIdLst>
    <p:sldId id="258" r:id="rId4"/>
    <p:sldId id="257" r:id="rId5"/>
    <p:sldId id="269" r:id="rId6"/>
    <p:sldId id="270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6" autoAdjust="0"/>
    <p:restoredTop sz="90360" autoAdjust="0"/>
  </p:normalViewPr>
  <p:slideViewPr>
    <p:cSldViewPr snapToGrid="0" snapToObjects="1">
      <p:cViewPr varScale="1">
        <p:scale>
          <a:sx n="83" d="100"/>
          <a:sy n="83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E6C3CB08-BD72-42D3-9CFB-E1DE3EE7F738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D7E3F5DD-5A14-4D03-BBAB-B0F51945D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0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15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9352" y="3023552"/>
            <a:ext cx="5796188" cy="39086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5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88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930" y="3061130"/>
            <a:ext cx="5746084" cy="6367455"/>
          </a:xfrm>
        </p:spPr>
        <p:txBody>
          <a:bodyPr/>
          <a:lstStyle/>
          <a:p>
            <a:pPr algn="just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7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88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930" y="3061130"/>
            <a:ext cx="5746084" cy="6367455"/>
          </a:xfrm>
        </p:spPr>
        <p:txBody>
          <a:bodyPr/>
          <a:lstStyle/>
          <a:p>
            <a:pPr algn="just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7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15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9352" y="3023552"/>
            <a:ext cx="5796188" cy="39086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5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4E4D-21EC-794C-901E-0155727C9EB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93" y="4555192"/>
            <a:ext cx="1152525" cy="990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363" y="4089070"/>
            <a:ext cx="39716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Nobody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situation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place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beyond God’s </a:t>
            </a:r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care  </a:t>
            </a:r>
            <a:endParaRPr lang="en-GB" sz="3200" b="1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7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/>
        </p:blipFill>
        <p:spPr bwMode="auto">
          <a:xfrm>
            <a:off x="137785" y="1052184"/>
            <a:ext cx="8826298" cy="544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0580" y="1077226"/>
            <a:ext cx="41731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‘He rules the world with truth and grace,</a:t>
            </a:r>
          </a:p>
          <a:p>
            <a:pPr algn="r">
              <a:lnSpc>
                <a:spcPts val="2800"/>
              </a:lnSpc>
            </a:pP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makes the nations prove</a:t>
            </a:r>
          </a:p>
          <a:p>
            <a:pPr algn="r">
              <a:lnSpc>
                <a:spcPts val="2800"/>
              </a:lnSpc>
            </a:pP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glories of His righteousness,</a:t>
            </a:r>
          </a:p>
          <a:p>
            <a:pPr algn="r">
              <a:lnSpc>
                <a:spcPts val="2800"/>
              </a:lnSpc>
            </a:pP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wonders of His love,</a:t>
            </a:r>
          </a:p>
          <a:p>
            <a:pPr algn="r">
              <a:lnSpc>
                <a:spcPts val="2800"/>
              </a:lnSpc>
            </a:pP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wonders of His love,</a:t>
            </a:r>
          </a:p>
          <a:p>
            <a:pPr algn="r">
              <a:lnSpc>
                <a:spcPts val="2800"/>
              </a:lnSpc>
            </a:pP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wonders, wonders, of His </a:t>
            </a:r>
            <a:r>
              <a:rPr lang="en-GB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love.’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/>
        </p:blipFill>
        <p:spPr bwMode="auto">
          <a:xfrm>
            <a:off x="137785" y="1052184"/>
            <a:ext cx="8826298" cy="544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49238" y="1064708"/>
            <a:ext cx="3314846" cy="4460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GB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‘</a:t>
            </a:r>
            <a:r>
              <a:rPr lang="en-GB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Now as soon as Elizabeth heard Mary’s greeting, the child leapt in her womb and Elizabeth was filled with the Holy Spirit. She gave a loud cry and said, ‘Of all women you are the most blessed, and blessed is the fruit of your womb. Why should I be honoured with a visit from the mother of my Lord? For the moment your greeting reached my ears, the child in my womb leapt for joy.’ </a:t>
            </a:r>
            <a:endParaRPr lang="en-GB" sz="1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/>
            <a:endParaRPr lang="en-GB" sz="105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GB" sz="105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Luke </a:t>
            </a:r>
            <a:r>
              <a:rPr lang="en-GB" sz="10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1:41-44</a:t>
            </a:r>
            <a:r>
              <a:rPr lang="en-GB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.’ </a:t>
            </a:r>
          </a:p>
          <a:p>
            <a:pPr algn="r"/>
            <a:endParaRPr lang="en-GB" sz="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GB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</a:t>
            </a:r>
            <a:endParaRPr lang="en-GB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93" y="4555192"/>
            <a:ext cx="1152525" cy="990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363" y="4089070"/>
            <a:ext cx="39716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Nobody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situation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place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beyond God’s </a:t>
            </a:r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care  </a:t>
            </a:r>
            <a:endParaRPr lang="en-GB" sz="3200" b="1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7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SIO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2637</TotalTime>
  <Words>157</Words>
  <Application>Microsoft Office PowerPoint</Application>
  <PresentationFormat>On-screen Show (4:3)</PresentationFormat>
  <Paragraphs>23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MISSIO_2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125</cp:revision>
  <cp:lastPrinted>2016-10-14T10:19:04Z</cp:lastPrinted>
  <dcterms:created xsi:type="dcterms:W3CDTF">2016-09-01T17:12:16Z</dcterms:created>
  <dcterms:modified xsi:type="dcterms:W3CDTF">2018-11-05T17:37:19Z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