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07" autoAdjust="0"/>
  </p:normalViewPr>
  <p:slideViewPr>
    <p:cSldViewPr snapToGrid="0" snapToObjects="1"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0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0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1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9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7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9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0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2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5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7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7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5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4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8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3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1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1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7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2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2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4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3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8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8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9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1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_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24E4D-21EC-794C-901E-0155727C9EBC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8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_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42DCF-011A-1449-AD05-1B8DE3C34E10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8960-4599-1846-8859-9502622C8DEE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0A224B-0B52-1B45-B2A9-7313192B20B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0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jpg"/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12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image" Target="../media/image7.jpeg"/><Relationship Id="rId15" Type="http://schemas.openxmlformats.org/officeDocument/2006/relationships/image" Target="../media/image15.jpeg"/><Relationship Id="rId10" Type="http://schemas.openxmlformats.org/officeDocument/2006/relationships/image" Target="../media/image11.jpeg"/><Relationship Id="rId4" Type="http://schemas.openxmlformats.org/officeDocument/2006/relationships/image" Target="../media/image6.jpg"/><Relationship Id="rId9" Type="http://schemas.microsoft.com/office/2007/relationships/hdphoto" Target="../media/hdphoto2.wdp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openxmlformats.org/officeDocument/2006/relationships/image" Target="../media/image19.jpeg"/><Relationship Id="rId12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jpeg"/><Relationship Id="rId11" Type="http://schemas.microsoft.com/office/2007/relationships/hdphoto" Target="../media/hdphoto4.wdp"/><Relationship Id="rId5" Type="http://schemas.openxmlformats.org/officeDocument/2006/relationships/image" Target="../media/image17.jpeg"/><Relationship Id="rId15" Type="http://schemas.microsoft.com/office/2007/relationships/hdphoto" Target="../media/hdphoto5.wdp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Relationship Id="rId5" Type="http://schemas.microsoft.com/office/2007/relationships/hdphoto" Target="../media/hdphoto6.wdp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time_continue=3&amp;v=RvY56FctbZ8" TargetMode="External"/><Relationship Id="rId3" Type="http://schemas.microsoft.com/office/2007/relationships/hdphoto" Target="../media/hdphoto1.wdp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Relationship Id="rId5" Type="http://schemas.microsoft.com/office/2007/relationships/hdphoto" Target="../media/hdphoto6.wdp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57853A-2ADA-8640-BF0A-F9862EBF3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9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world map">
            <a:extLst>
              <a:ext uri="{FF2B5EF4-FFF2-40B4-BE49-F238E27FC236}">
                <a16:creationId xmlns:a16="http://schemas.microsoft.com/office/drawing/2014/main" id="{659485EA-24B8-48DF-BC40-C79A5CD0D067}"/>
              </a:ext>
            </a:extLst>
          </p:cNvPr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92645" y="1091821"/>
            <a:ext cx="8789158" cy="51725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03DCA0-A22F-4207-A0FE-2F632BF8D868}"/>
              </a:ext>
            </a:extLst>
          </p:cNvPr>
          <p:cNvSpPr txBox="1"/>
          <p:nvPr/>
        </p:nvSpPr>
        <p:spPr>
          <a:xfrm>
            <a:off x="1677880" y="2227468"/>
            <a:ext cx="316045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Famulus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</a:p>
          <a:p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Meaning</a:t>
            </a:r>
            <a:r>
              <a:rPr lang="en-GB" sz="4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Servant</a:t>
            </a:r>
          </a:p>
        </p:txBody>
      </p:sp>
    </p:spTree>
    <p:extLst>
      <p:ext uri="{BB962C8B-B14F-4D97-AF65-F5344CB8AC3E}">
        <p14:creationId xmlns:p14="http://schemas.microsoft.com/office/powerpoint/2010/main" val="343437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world map">
            <a:extLst>
              <a:ext uri="{FF2B5EF4-FFF2-40B4-BE49-F238E27FC236}">
                <a16:creationId xmlns:a16="http://schemas.microsoft.com/office/drawing/2014/main" id="{659485EA-24B8-48DF-BC40-C79A5CD0D067}"/>
              </a:ext>
            </a:extLst>
          </p:cNvPr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92645" y="1091821"/>
            <a:ext cx="8789158" cy="5172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D55B4E71-1FEB-4267-9AA7-D9EB6AC5A354}"/>
              </a:ext>
            </a:extLst>
          </p:cNvPr>
          <p:cNvGrpSpPr/>
          <p:nvPr/>
        </p:nvGrpSpPr>
        <p:grpSpPr>
          <a:xfrm>
            <a:off x="258432" y="606397"/>
            <a:ext cx="8289306" cy="5829930"/>
            <a:chOff x="258432" y="606397"/>
            <a:chExt cx="8289306" cy="582993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CF4AC67-F219-411A-96DE-77C57980D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228428">
              <a:off x="258432" y="1251451"/>
              <a:ext cx="2163650" cy="159335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D13B735-E4BA-4A29-AE8C-146623458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8795">
              <a:off x="4401159" y="606397"/>
              <a:ext cx="1955694" cy="191036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6BE6A0-CE5D-4EC9-BD7C-5F7923E0B539}"/>
                </a:ext>
              </a:extLst>
            </p:cNvPr>
            <p:cNvSpPr txBox="1"/>
            <p:nvPr/>
          </p:nvSpPr>
          <p:spPr>
            <a:xfrm>
              <a:off x="4452506" y="2070555"/>
              <a:ext cx="1461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Myanmar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2A82271-5992-4E0C-A4A1-795CB59068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56185">
              <a:off x="6281687" y="946908"/>
              <a:ext cx="2266051" cy="185224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FAD114-9005-4E7A-8135-71B78BA84230}"/>
                </a:ext>
              </a:extLst>
            </p:cNvPr>
            <p:cNvSpPr txBox="1"/>
            <p:nvPr/>
          </p:nvSpPr>
          <p:spPr>
            <a:xfrm>
              <a:off x="6406968" y="966508"/>
              <a:ext cx="1461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Mongolia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E04E28E-D50F-4233-8F0C-6D479B780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82917">
              <a:off x="6510896" y="2629028"/>
              <a:ext cx="1733243" cy="259986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1F2A4EE-90A9-4730-A96B-DCDDD96B9C6F}"/>
                </a:ext>
              </a:extLst>
            </p:cNvPr>
            <p:cNvSpPr txBox="1"/>
            <p:nvPr/>
          </p:nvSpPr>
          <p:spPr>
            <a:xfrm>
              <a:off x="6473203" y="3853335"/>
              <a:ext cx="1461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Pakistan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2E7DBBF-4965-4975-A965-E21DEDF26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2629">
              <a:off x="515329" y="4520327"/>
              <a:ext cx="2752627" cy="18365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6D7F24-80F3-4086-8710-8CB7872B84C6}"/>
                </a:ext>
              </a:extLst>
            </p:cNvPr>
            <p:cNvSpPr txBox="1"/>
            <p:nvPr/>
          </p:nvSpPr>
          <p:spPr>
            <a:xfrm>
              <a:off x="489189" y="5862758"/>
              <a:ext cx="1461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Rwanda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8124CB4-8294-461C-A60F-7BA3D9D37F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283131">
              <a:off x="816190" y="2813123"/>
              <a:ext cx="2359265" cy="17859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60847B-BE72-4BB9-A0B2-B47AC38330F7}"/>
                </a:ext>
              </a:extLst>
            </p:cNvPr>
            <p:cNvSpPr txBox="1"/>
            <p:nvPr/>
          </p:nvSpPr>
          <p:spPr>
            <a:xfrm>
              <a:off x="766172" y="2912973"/>
              <a:ext cx="1461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Peru</a:t>
              </a:r>
            </a:p>
          </p:txBody>
        </p:sp>
        <p:pic>
          <p:nvPicPr>
            <p:cNvPr id="23" name="Picture 22" descr="F:\Profiles\claire.colleran\Pictures\Red Box Graphic - left facing.jpg">
              <a:extLst>
                <a:ext uri="{FF2B5EF4-FFF2-40B4-BE49-F238E27FC236}">
                  <a16:creationId xmlns:a16="http://schemas.microsoft.com/office/drawing/2014/main" id="{5DF7E8ED-FD47-477C-A2C9-9006C62FDE9D}"/>
                </a:ext>
              </a:extLst>
            </p:cNvPr>
            <p:cNvPicPr/>
            <p:nvPr/>
          </p:nvPicPr>
          <p:blipFill rotWithShape="1"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95" t="13407" r="14403" b="4469"/>
            <a:stretch/>
          </p:blipFill>
          <p:spPr bwMode="auto">
            <a:xfrm>
              <a:off x="6223144" y="4756240"/>
              <a:ext cx="1941099" cy="168008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E923EA8-086C-4024-B8EB-D6DF0834E712}"/>
                </a:ext>
              </a:extLst>
            </p:cNvPr>
            <p:cNvSpPr txBox="1"/>
            <p:nvPr/>
          </p:nvSpPr>
          <p:spPr>
            <a:xfrm>
              <a:off x="287370" y="2488861"/>
              <a:ext cx="1461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Guatemala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04BAB17-7D12-4B29-8086-95D91568C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425628" y="896405"/>
              <a:ext cx="1992843" cy="18191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62C90BA-F46C-4546-BFF8-C60B9DE12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70483">
              <a:off x="3720850" y="2573460"/>
              <a:ext cx="2422367" cy="189687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AFBBAA0-5337-43E5-852E-ACE0463B5E30}"/>
                </a:ext>
              </a:extLst>
            </p:cNvPr>
            <p:cNvSpPr txBox="1"/>
            <p:nvPr/>
          </p:nvSpPr>
          <p:spPr>
            <a:xfrm>
              <a:off x="5209507" y="2621540"/>
              <a:ext cx="1461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Ethiopia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BF460BD-7518-4632-B355-9E69C9E06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46367">
              <a:off x="3326286" y="4343817"/>
              <a:ext cx="2855756" cy="190383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933D228-EE4A-4399-A49A-4F459398ECF2}"/>
                </a:ext>
              </a:extLst>
            </p:cNvPr>
            <p:cNvSpPr txBox="1"/>
            <p:nvPr/>
          </p:nvSpPr>
          <p:spPr>
            <a:xfrm>
              <a:off x="3410638" y="5843963"/>
              <a:ext cx="1461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Malawi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F18491C-6D54-4527-A69D-7873467B1442}"/>
                </a:ext>
              </a:extLst>
            </p:cNvPr>
            <p:cNvSpPr txBox="1"/>
            <p:nvPr/>
          </p:nvSpPr>
          <p:spPr>
            <a:xfrm>
              <a:off x="3594644" y="871505"/>
              <a:ext cx="1461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Britain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4EE2D92-4A0E-4CCE-9E80-A5205C445032}"/>
                </a:ext>
              </a:extLst>
            </p:cNvPr>
            <p:cNvSpPr/>
            <p:nvPr/>
          </p:nvSpPr>
          <p:spPr>
            <a:xfrm>
              <a:off x="2438020" y="2523040"/>
              <a:ext cx="1120820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00" dirty="0">
                  <a:solidFill>
                    <a:schemeClr val="bg1">
                      <a:lumMod val="95000"/>
                    </a:schemeClr>
                  </a:solidFill>
                </a:rPr>
                <a:t>© Mazur/catholicnews.org.uk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182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world map">
            <a:extLst>
              <a:ext uri="{FF2B5EF4-FFF2-40B4-BE49-F238E27FC236}">
                <a16:creationId xmlns:a16="http://schemas.microsoft.com/office/drawing/2014/main" id="{659485EA-24B8-48DF-BC40-C79A5CD0D067}"/>
              </a:ext>
            </a:extLst>
          </p:cNvPr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92645" y="1091821"/>
            <a:ext cx="8789158" cy="5172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E56604B-B2D9-4256-AD5D-F4CB360C27AD}"/>
              </a:ext>
            </a:extLst>
          </p:cNvPr>
          <p:cNvGrpSpPr/>
          <p:nvPr/>
        </p:nvGrpSpPr>
        <p:grpSpPr>
          <a:xfrm>
            <a:off x="293338" y="1091822"/>
            <a:ext cx="8984785" cy="5331056"/>
            <a:chOff x="293338" y="1091822"/>
            <a:chExt cx="8984785" cy="53310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9DD7B59-5134-473B-BC98-FDCBBA06BC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65620" y="2390691"/>
              <a:ext cx="2143073" cy="21483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6" descr="C:\St. Mary'S Photos 2016\Camera\IMG20160301103120.jpg">
              <a:extLst>
                <a:ext uri="{FF2B5EF4-FFF2-40B4-BE49-F238E27FC236}">
                  <a16:creationId xmlns:a16="http://schemas.microsoft.com/office/drawing/2014/main" id="{128E6EA2-088B-4729-A1D1-5A8BDFA3C2B0}"/>
                </a:ext>
              </a:extLst>
            </p:cNvPr>
            <p:cNvPicPr/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1210498">
              <a:off x="6071175" y="4461187"/>
              <a:ext cx="2392028" cy="162766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 descr="O:\COMMS\International Materials\1-APF-Australia\APF-2013-Mongolia\13-04-05Clinic_0643.jpg">
              <a:extLst>
                <a:ext uri="{FF2B5EF4-FFF2-40B4-BE49-F238E27FC236}">
                  <a16:creationId xmlns:a16="http://schemas.microsoft.com/office/drawing/2014/main" id="{ED54A34E-1B46-49DE-BE2C-0D17BFEC4489}"/>
                </a:ext>
              </a:extLst>
            </p:cNvPr>
            <p:cNvPicPr/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07309">
              <a:off x="6522802" y="1118723"/>
              <a:ext cx="2328592" cy="153179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61B18B9-45E4-4251-8B3D-DBD414899A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305326">
              <a:off x="3604286" y="4886628"/>
              <a:ext cx="2327577" cy="152997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6F456B2-1809-4825-AF8A-E87E8E51B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3496" y="1091822"/>
              <a:ext cx="2328270" cy="16931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A629971-4282-4109-A169-545FD202C2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78383">
              <a:off x="3380648" y="2705805"/>
              <a:ext cx="2670860" cy="210765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EDFE736-3280-460A-93DB-3F4F0D2FD8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057656">
              <a:off x="293338" y="1313967"/>
              <a:ext cx="2122940" cy="179714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073E4D-84F2-4D82-9812-416FDF6F5D5F}"/>
                </a:ext>
              </a:extLst>
            </p:cNvPr>
            <p:cNvSpPr txBox="1"/>
            <p:nvPr/>
          </p:nvSpPr>
          <p:spPr>
            <a:xfrm>
              <a:off x="7816968" y="1202753"/>
              <a:ext cx="1461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Mongolia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FB1EB5-94B8-497A-83BC-FB35C5781DBE}"/>
                </a:ext>
              </a:extLst>
            </p:cNvPr>
            <p:cNvSpPr txBox="1"/>
            <p:nvPr/>
          </p:nvSpPr>
          <p:spPr>
            <a:xfrm>
              <a:off x="6419022" y="4072634"/>
              <a:ext cx="1461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Jordan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4ADBF5E-8315-4E28-8766-D23451265ABE}"/>
                </a:ext>
              </a:extLst>
            </p:cNvPr>
            <p:cNvSpPr txBox="1"/>
            <p:nvPr/>
          </p:nvSpPr>
          <p:spPr>
            <a:xfrm>
              <a:off x="6225943" y="5691153"/>
              <a:ext cx="1461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India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23F4A8-4B74-4CE7-AC71-E046CDF82B6B}"/>
                </a:ext>
              </a:extLst>
            </p:cNvPr>
            <p:cNvSpPr txBox="1"/>
            <p:nvPr/>
          </p:nvSpPr>
          <p:spPr>
            <a:xfrm>
              <a:off x="5487631" y="2366636"/>
              <a:ext cx="1461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Cambodia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F36EE3-EE80-4A2B-8680-E0E813EF731C}"/>
                </a:ext>
              </a:extLst>
            </p:cNvPr>
            <p:cNvSpPr txBox="1"/>
            <p:nvPr/>
          </p:nvSpPr>
          <p:spPr>
            <a:xfrm>
              <a:off x="3765583" y="4858438"/>
              <a:ext cx="1461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Sri Lanka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858C2FE-BF6C-476B-9E59-C2E6163C64AA}"/>
                </a:ext>
              </a:extLst>
            </p:cNvPr>
            <p:cNvSpPr txBox="1"/>
            <p:nvPr/>
          </p:nvSpPr>
          <p:spPr>
            <a:xfrm>
              <a:off x="4691422" y="2765744"/>
              <a:ext cx="1461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South Africa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D6CCF9A-90F7-4F8A-AF43-0100DFF32CAA}"/>
                </a:ext>
              </a:extLst>
            </p:cNvPr>
            <p:cNvSpPr txBox="1"/>
            <p:nvPr/>
          </p:nvSpPr>
          <p:spPr>
            <a:xfrm>
              <a:off x="1605381" y="2587688"/>
              <a:ext cx="1461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Peru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AD8B509-737D-4F7F-99A1-AF78474A98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2543" y="3008909"/>
              <a:ext cx="2160314" cy="177958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2" name="Picture 21" descr="C:\Users\educa\AppData\Local\Microsoft\Windows\INetCache\Content.Word\Malawi - Andrea and boys.png">
              <a:extLst>
                <a:ext uri="{FF2B5EF4-FFF2-40B4-BE49-F238E27FC236}">
                  <a16:creationId xmlns:a16="http://schemas.microsoft.com/office/drawing/2014/main" id="{8318867F-7715-466F-A23D-D3AD35B21385}"/>
                </a:ext>
              </a:extLst>
            </p:cNvPr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72231">
              <a:off x="899380" y="4698164"/>
              <a:ext cx="2506201" cy="17247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9F3E7F-F4CA-45E5-81BC-92AE8B648CCE}"/>
                </a:ext>
              </a:extLst>
            </p:cNvPr>
            <p:cNvSpPr txBox="1"/>
            <p:nvPr/>
          </p:nvSpPr>
          <p:spPr>
            <a:xfrm>
              <a:off x="998027" y="6008920"/>
              <a:ext cx="1461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Malawi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32F0019-FEC1-4BDB-B7AE-77E583B4905E}"/>
                </a:ext>
              </a:extLst>
            </p:cNvPr>
            <p:cNvSpPr txBox="1"/>
            <p:nvPr/>
          </p:nvSpPr>
          <p:spPr>
            <a:xfrm>
              <a:off x="1040348" y="4292620"/>
              <a:ext cx="1461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Kenya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4296F43-E035-4462-AE51-1F18279F1C20}"/>
                </a:ext>
              </a:extLst>
            </p:cNvPr>
            <p:cNvPicPr/>
            <p:nvPr/>
          </p:nvPicPr>
          <p:blipFill rotWithShape="1">
            <a:blip r:embed="rId14" cstate="screen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Marker/>
                      </a14:imgEffect>
                      <a14:imgEffect>
                        <a14:brightnessContrast bright="-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331815">
              <a:off x="2372391" y="1114868"/>
              <a:ext cx="2162045" cy="155620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EBB7A6D-55ED-4E98-913F-49E4A4A546C8}"/>
                </a:ext>
              </a:extLst>
            </p:cNvPr>
            <p:cNvSpPr txBox="1"/>
            <p:nvPr/>
          </p:nvSpPr>
          <p:spPr>
            <a:xfrm>
              <a:off x="2487658" y="1096328"/>
              <a:ext cx="1461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Britain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258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world map">
            <a:extLst>
              <a:ext uri="{FF2B5EF4-FFF2-40B4-BE49-F238E27FC236}">
                <a16:creationId xmlns:a16="http://schemas.microsoft.com/office/drawing/2014/main" id="{659485EA-24B8-48DF-BC40-C79A5CD0D067}"/>
              </a:ext>
            </a:extLst>
          </p:cNvPr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92645" y="1091821"/>
            <a:ext cx="8789158" cy="517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" descr="Image result for jesus">
            <a:extLst>
              <a:ext uri="{FF2B5EF4-FFF2-40B4-BE49-F238E27FC236}">
                <a16:creationId xmlns:a16="http://schemas.microsoft.com/office/drawing/2014/main" id="{5C853C6E-E612-44C9-B861-B151916B5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49" y="1654354"/>
            <a:ext cx="2444715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9E06523-58D2-4052-B99D-E0234DF21752}"/>
              </a:ext>
            </a:extLst>
          </p:cNvPr>
          <p:cNvSpPr txBox="1"/>
          <p:nvPr/>
        </p:nvSpPr>
        <p:spPr>
          <a:xfrm>
            <a:off x="3351362" y="1900667"/>
            <a:ext cx="5112568" cy="3107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Jesus saw the crowds, he went up the mountain, and after he had sat down, his disciples came to him. He began to teach them, saying:</a:t>
            </a:r>
          </a:p>
          <a:p>
            <a:pPr>
              <a:lnSpc>
                <a:spcPts val="30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Blessed are the poor in spirit, for theirs is the Kingdom of heaven.</a:t>
            </a:r>
          </a:p>
          <a:p>
            <a:pPr>
              <a:lnSpc>
                <a:spcPts val="30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Blessed are those that hunger and thirst for righteousness, for they will be satisfied.</a:t>
            </a:r>
          </a:p>
          <a:p>
            <a:pPr>
              <a:lnSpc>
                <a:spcPts val="3000"/>
              </a:lnSpc>
            </a:pP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Gospel of Matthew 5: 1-3, 6</a:t>
            </a:r>
          </a:p>
        </p:txBody>
      </p:sp>
    </p:spTree>
    <p:extLst>
      <p:ext uri="{BB962C8B-B14F-4D97-AF65-F5344CB8AC3E}">
        <p14:creationId xmlns:p14="http://schemas.microsoft.com/office/powerpoint/2010/main" val="14278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world map">
            <a:extLst>
              <a:ext uri="{FF2B5EF4-FFF2-40B4-BE49-F238E27FC236}">
                <a16:creationId xmlns:a16="http://schemas.microsoft.com/office/drawing/2014/main" id="{659485EA-24B8-48DF-BC40-C79A5CD0D067}"/>
              </a:ext>
            </a:extLst>
          </p:cNvPr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92645" y="1091821"/>
            <a:ext cx="8789158" cy="517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0553CB-2E77-41EC-931F-F3E3B88BA7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4165">
            <a:off x="5363851" y="1599414"/>
            <a:ext cx="265836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D00392-A9FC-49D3-B02A-FDD16DF04C3D}"/>
              </a:ext>
            </a:extLst>
          </p:cNvPr>
          <p:cNvSpPr txBox="1"/>
          <p:nvPr/>
        </p:nvSpPr>
        <p:spPr>
          <a:xfrm>
            <a:off x="6740941" y="1647545"/>
            <a:ext cx="146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Cambodia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E63871-087E-4853-83CC-4ECF2BD9C98C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365451">
            <a:off x="603673" y="1177315"/>
            <a:ext cx="4251892" cy="167912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4EB3D2-1D16-4C6F-BC9D-5F85B465641E}"/>
              </a:ext>
            </a:extLst>
          </p:cNvPr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88856">
            <a:off x="649300" y="2816981"/>
            <a:ext cx="4356475" cy="174104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33EB3E-A275-4418-9138-A8B71E6AD720}"/>
              </a:ext>
            </a:extLst>
          </p:cNvPr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316496">
            <a:off x="726720" y="4360650"/>
            <a:ext cx="4201634" cy="166626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6D37143-7CD7-4F1A-BF21-B0701194D085}"/>
              </a:ext>
            </a:extLst>
          </p:cNvPr>
          <p:cNvSpPr/>
          <p:nvPr/>
        </p:nvSpPr>
        <p:spPr>
          <a:xfrm>
            <a:off x="541537" y="632181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https://www.youtube.com/watch?time_continue=3&amp;v=RvY56FctbZ8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9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world map">
            <a:extLst>
              <a:ext uri="{FF2B5EF4-FFF2-40B4-BE49-F238E27FC236}">
                <a16:creationId xmlns:a16="http://schemas.microsoft.com/office/drawing/2014/main" id="{659485EA-24B8-48DF-BC40-C79A5CD0D067}"/>
              </a:ext>
            </a:extLst>
          </p:cNvPr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92645" y="1091821"/>
            <a:ext cx="8789158" cy="517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7F570F-4222-4781-9052-A7631AB27C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336" r="21412" b="26921"/>
          <a:stretch/>
        </p:blipFill>
        <p:spPr>
          <a:xfrm>
            <a:off x="776293" y="1505325"/>
            <a:ext cx="2442409" cy="29619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B0EF66F-4743-42A3-B4EF-DAAF5BC605DA}"/>
              </a:ext>
            </a:extLst>
          </p:cNvPr>
          <p:cNvSpPr txBox="1"/>
          <p:nvPr/>
        </p:nvSpPr>
        <p:spPr>
          <a:xfrm>
            <a:off x="3815544" y="1933575"/>
            <a:ext cx="363855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‘The choice that Jesus sets before us is to follow him as friends follow one another, seeking each other’s company and spending time together out of pure friendship.’ </a:t>
            </a:r>
            <a:r>
              <a:rPr lang="en-GB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Pope Francis 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46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world map">
            <a:extLst>
              <a:ext uri="{FF2B5EF4-FFF2-40B4-BE49-F238E27FC236}">
                <a16:creationId xmlns:a16="http://schemas.microsoft.com/office/drawing/2014/main" id="{659485EA-24B8-48DF-BC40-C79A5CD0D067}"/>
              </a:ext>
            </a:extLst>
          </p:cNvPr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92645" y="1091821"/>
            <a:ext cx="8789158" cy="517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Image result for jesus">
            <a:extLst>
              <a:ext uri="{FF2B5EF4-FFF2-40B4-BE49-F238E27FC236}">
                <a16:creationId xmlns:a16="http://schemas.microsoft.com/office/drawing/2014/main" id="{822E48AD-3B1F-496F-97BB-0A8AF2364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49" y="1654354"/>
            <a:ext cx="2444715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19ABD1-FBFC-44F7-AC7E-53AF70BE1C3C}"/>
              </a:ext>
            </a:extLst>
          </p:cNvPr>
          <p:cNvSpPr txBox="1"/>
          <p:nvPr/>
        </p:nvSpPr>
        <p:spPr>
          <a:xfrm>
            <a:off x="3769848" y="1441020"/>
            <a:ext cx="4429871" cy="4391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Our Father who art in Heaven, </a:t>
            </a:r>
            <a:br>
              <a:rPr lang="en-GB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Hallowed be thy name; </a:t>
            </a:r>
            <a:br>
              <a:rPr lang="en-GB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Thy kingdom come. </a:t>
            </a:r>
            <a:br>
              <a:rPr lang="en-GB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Thy will be done. </a:t>
            </a:r>
            <a:br>
              <a:rPr lang="en-GB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 earth as it is in heaven. </a:t>
            </a:r>
            <a:br>
              <a:rPr lang="en-GB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Give us this day our daily bread; </a:t>
            </a:r>
            <a:br>
              <a:rPr lang="en-GB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forgive us our trespasses, </a:t>
            </a:r>
            <a:br>
              <a:rPr lang="en-GB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 we forgive those who trespass against us; </a:t>
            </a:r>
            <a:br>
              <a:rPr lang="en-GB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lead us not into temptation, </a:t>
            </a:r>
            <a:br>
              <a:rPr lang="en-GB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deliver us from evil. </a:t>
            </a:r>
          </a:p>
          <a:p>
            <a:pPr>
              <a:lnSpc>
                <a:spcPct val="150000"/>
              </a:lnSpc>
            </a:pPr>
            <a:r>
              <a:rPr lang="en-GB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139197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57853A-2ADA-8640-BF0A-F9862EBF3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ISSIO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MISSIO_2</Template>
  <TotalTime>355</TotalTime>
  <Words>162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MISSIO_2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Claire Colleran</cp:lastModifiedBy>
  <cp:revision>16</cp:revision>
  <dcterms:created xsi:type="dcterms:W3CDTF">2016-09-01T17:12:16Z</dcterms:created>
  <dcterms:modified xsi:type="dcterms:W3CDTF">2019-08-06T15:32:24Z</dcterms:modified>
  <cp:contentStatus/>
</cp:coreProperties>
</file>