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7" r:id="rId4"/>
    <p:sldId id="258" r:id="rId5"/>
    <p:sldId id="259" r:id="rId6"/>
    <p:sldId id="260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96" autoAdjust="0"/>
    <p:restoredTop sz="89640" autoAdjust="0"/>
  </p:normalViewPr>
  <p:slideViewPr>
    <p:cSldViewPr snapToGrid="0" snapToObjects="1">
      <p:cViewPr varScale="1">
        <p:scale>
          <a:sx n="82" d="100"/>
          <a:sy n="82" d="100"/>
        </p:scale>
        <p:origin x="-1002" y="-90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3" d="100"/>
          <a:sy n="73" d="100"/>
        </p:scale>
        <p:origin x="356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98D37-DA00-4B54-9A78-84A38D52F78C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66E4-E2D6-49B8-921C-2BBC9F00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4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6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9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646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0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0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baseline="0" dirty="0" smtClean="0"/>
          </a:p>
          <a:p>
            <a:pPr marL="0" marR="0" indent="0" algn="l" defTabSz="914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152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06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87" y="4089070"/>
            <a:ext cx="1152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362" y="4092277"/>
            <a:ext cx="39716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situation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place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beyond God’s </a:t>
            </a:r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care  </a:t>
            </a:r>
            <a:endParaRPr lang="en-GB" sz="3200" b="1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8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32" y="2087684"/>
            <a:ext cx="5692980" cy="42697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25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7" t="11072" r="2069"/>
          <a:stretch/>
        </p:blipFill>
        <p:spPr bwMode="auto">
          <a:xfrm>
            <a:off x="6017789" y="3370216"/>
            <a:ext cx="2629853" cy="28922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3598" y="1593996"/>
            <a:ext cx="6091641" cy="438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And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Mary 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said: </a:t>
            </a:r>
          </a:p>
          <a:p>
            <a:pPr>
              <a:lnSpc>
                <a:spcPts val="3600"/>
              </a:lnSpc>
            </a:pP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‘My spirit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rejoices </a:t>
            </a:r>
            <a:endParaRPr lang="en-GB" sz="24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600"/>
              </a:lnSpc>
            </a:pP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in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God my 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Saviour,</a:t>
            </a:r>
            <a:endParaRPr lang="en-GB" sz="240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for he has looked upon his servant </a:t>
            </a: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in her lowliness… </a:t>
            </a:r>
          </a:p>
          <a:p>
            <a:pPr>
              <a:lnSpc>
                <a:spcPts val="3600"/>
              </a:lnSpc>
            </a:pP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He has lifted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up the poor.</a:t>
            </a: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He has filled the hungry </a:t>
            </a:r>
            <a:endParaRPr lang="en-GB" sz="24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600"/>
              </a:lnSpc>
            </a:pP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with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good things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.’</a:t>
            </a:r>
          </a:p>
          <a:p>
            <a:pPr>
              <a:lnSpc>
                <a:spcPts val="3200"/>
              </a:lnSpc>
            </a:pPr>
            <a:endParaRPr lang="en-GB" sz="440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r>
              <a:rPr lang="en-GB" sz="1200" i="1" dirty="0">
                <a:solidFill>
                  <a:srgbClr val="FFFFCC"/>
                </a:solidFill>
                <a:latin typeface="Californian FB" panose="0207040306080B030204" pitchFamily="18" charset="0"/>
              </a:rPr>
              <a:t>An Advent reading </a:t>
            </a:r>
            <a:r>
              <a:rPr lang="en-GB" sz="1200" i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from the </a:t>
            </a:r>
            <a:r>
              <a:rPr lang="en-GB" sz="1200" i="1" dirty="0">
                <a:solidFill>
                  <a:srgbClr val="FFFFCC"/>
                </a:solidFill>
                <a:latin typeface="Californian FB" panose="0207040306080B030204" pitchFamily="18" charset="0"/>
              </a:rPr>
              <a:t>Gospel of St Luke </a:t>
            </a:r>
            <a:r>
              <a:rPr lang="en-GB" sz="1200" b="1" i="1" dirty="0">
                <a:solidFill>
                  <a:srgbClr val="FFFFCC"/>
                </a:solidFill>
                <a:latin typeface="Californian FB" panose="0207040306080B030204" pitchFamily="18" charset="0"/>
              </a:rPr>
              <a:t> </a:t>
            </a:r>
            <a:r>
              <a:rPr lang="en-GB" sz="1100" b="1" i="1" dirty="0">
                <a:solidFill>
                  <a:srgbClr val="FFFFCC"/>
                </a:solidFill>
                <a:latin typeface="Californian FB" panose="0207040306080B030204" pitchFamily="18" charset="0"/>
              </a:rPr>
              <a:t>1:36-48, </a:t>
            </a:r>
            <a:r>
              <a:rPr lang="en-GB" sz="1100" b="1" i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51-55</a:t>
            </a:r>
            <a:endParaRPr lang="en-GB" sz="2400" i="1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3599" y="101600"/>
            <a:ext cx="7010400" cy="78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Advent Week Three – Joy </a:t>
            </a:r>
            <a:endParaRPr lang="en-GB" sz="36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ristmas wrapped box pres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1" y="2743434"/>
            <a:ext cx="3224209" cy="329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1220" y="1296650"/>
            <a:ext cx="4374936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‘Young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people do not solely need material things. </a:t>
            </a:r>
            <a:endParaRPr lang="en-GB" sz="24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 algn="r">
              <a:lnSpc>
                <a:spcPts val="3800"/>
              </a:lnSpc>
            </a:pP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They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need to have values </a:t>
            </a:r>
            <a:endParaRPr lang="en-GB" sz="24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 algn="r">
              <a:lnSpc>
                <a:spcPts val="3800"/>
              </a:lnSpc>
            </a:pP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which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are the heart of 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people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... spirituality,  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generosity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, </a:t>
            </a:r>
            <a:endParaRPr lang="en-GB" sz="24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 algn="r">
              <a:lnSpc>
                <a:spcPts val="3800"/>
              </a:lnSpc>
            </a:pP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solidarity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, 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perseverance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, </a:t>
            </a:r>
          </a:p>
          <a:p>
            <a:pPr algn="r">
              <a:lnSpc>
                <a:spcPts val="3800"/>
              </a:lnSpc>
            </a:pP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b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rotherhood and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joy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.’</a:t>
            </a:r>
          </a:p>
          <a:p>
            <a:pPr algn="r">
              <a:lnSpc>
                <a:spcPts val="3800"/>
              </a:lnSpc>
            </a:pPr>
            <a:r>
              <a:rPr lang="en-GB" sz="1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Pope Francis</a:t>
            </a:r>
            <a:endParaRPr lang="en-GB" sz="140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1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13071" r="9690" b="10080"/>
          <a:stretch/>
        </p:blipFill>
        <p:spPr bwMode="auto">
          <a:xfrm>
            <a:off x="479128" y="886544"/>
            <a:ext cx="8181546" cy="54719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Donut 9"/>
          <p:cNvSpPr/>
          <p:nvPr/>
        </p:nvSpPr>
        <p:spPr>
          <a:xfrm>
            <a:off x="6062226" y="3732357"/>
            <a:ext cx="232724" cy="270809"/>
          </a:xfrm>
          <a:prstGeom prst="donu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 descr="F:\Profiles\claire.colleran\Pictures\Sri Lanka web 2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6541">
            <a:off x="340929" y="956329"/>
            <a:ext cx="3180874" cy="23830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050795" y="1124744"/>
            <a:ext cx="170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Sri Lanka</a:t>
            </a:r>
            <a:endParaRPr lang="en-GB" sz="2000" b="1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7691714" flipV="1">
            <a:off x="5765239" y="2543070"/>
            <a:ext cx="2745125" cy="136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\\MISSIO-DC\Profiles$\claire.colleran\Pictures\Sri Lanks web 4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1" y="3267642"/>
            <a:ext cx="3103039" cy="22188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\\MISSIO-DC\Profiles$\claire.colleran\Pictures\Sri Lanka web 3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383">
            <a:off x="3547606" y="3991352"/>
            <a:ext cx="2990877" cy="22580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82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7" t="11072" r="2069"/>
          <a:stretch/>
        </p:blipFill>
        <p:spPr bwMode="auto">
          <a:xfrm>
            <a:off x="6017789" y="3370216"/>
            <a:ext cx="2629853" cy="28922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3694" y="1801114"/>
            <a:ext cx="471148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Lord Jesus,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4200"/>
              </a:lnSpc>
            </a:pP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I </a:t>
            </a: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give you my hands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4200"/>
              </a:lnSpc>
            </a:pP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to build your Kingdom.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3694" y="1801114"/>
            <a:ext cx="4572000" cy="215443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lnSpc>
                <a:spcPts val="4200"/>
              </a:lnSpc>
            </a:pP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I give you my feet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4200"/>
              </a:lnSpc>
            </a:pP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to </a:t>
            </a: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go your way.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endParaRPr lang="en-GB" sz="3200" b="1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endParaRPr lang="en-GB" sz="3200" b="1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694" y="1801114"/>
            <a:ext cx="4572000" cy="226215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lnSpc>
                <a:spcPts val="4200"/>
              </a:lnSpc>
            </a:pP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I give you my tongue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4200"/>
              </a:lnSpc>
            </a:pP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to </a:t>
            </a: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speak your words</a:t>
            </a:r>
            <a:r>
              <a:rPr lang="en-GB" dirty="0">
                <a:solidFill>
                  <a:srgbClr val="FFFFCC"/>
                </a:solidFill>
                <a:latin typeface="Californian FB" panose="0207040306080B030204" pitchFamily="18" charset="0"/>
              </a:rPr>
              <a:t>. </a:t>
            </a:r>
            <a:endParaRPr lang="en-GB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4200"/>
              </a:lnSpc>
            </a:pPr>
            <a:endParaRPr lang="en-GB" dirty="0">
              <a:solidFill>
                <a:srgbClr val="FFFFCC"/>
              </a:solidFill>
              <a:latin typeface="Calibri Light" panose="020F0302020204030204" pitchFamily="34" charset="0"/>
            </a:endParaRPr>
          </a:p>
          <a:p>
            <a:endParaRPr lang="en-GB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endParaRPr lang="en-GB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694" y="1820691"/>
            <a:ext cx="4572000" cy="198515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lnSpc>
                <a:spcPts val="4200"/>
              </a:lnSpc>
            </a:pP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I give you my mind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4200"/>
              </a:lnSpc>
            </a:pP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that </a:t>
            </a: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you may think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4200"/>
              </a:lnSpc>
            </a:pP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in </a:t>
            </a: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me.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endParaRPr lang="en-GB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3694" y="1801114"/>
            <a:ext cx="4572000" cy="269304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lnSpc>
                <a:spcPts val="4200"/>
              </a:lnSpc>
            </a:pP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I give you my spirit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4200"/>
              </a:lnSpc>
            </a:pP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that </a:t>
            </a: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you may </a:t>
            </a: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pray </a:t>
            </a:r>
          </a:p>
          <a:p>
            <a:pPr>
              <a:lnSpc>
                <a:spcPts val="4200"/>
              </a:lnSpc>
            </a:pP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in </a:t>
            </a: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me</a:t>
            </a: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.</a:t>
            </a:r>
          </a:p>
          <a:p>
            <a:endParaRPr lang="en-GB" sz="3200" b="1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r>
              <a:rPr lang="en-GB" sz="32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 </a:t>
            </a:r>
            <a:endParaRPr lang="en-GB" sz="3200" b="1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3694" y="1801114"/>
            <a:ext cx="4572000" cy="306237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lnSpc>
                <a:spcPts val="4200"/>
              </a:lnSpc>
            </a:pP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Above all,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4200"/>
              </a:lnSpc>
            </a:pP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I </a:t>
            </a: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give you my heart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4200"/>
              </a:lnSpc>
            </a:pP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that </a:t>
            </a: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you may love in me </a:t>
            </a: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Your </a:t>
            </a: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Father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4200"/>
              </a:lnSpc>
            </a:pP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and </a:t>
            </a: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all </a:t>
            </a: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humankind</a:t>
            </a: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.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endParaRPr lang="en-GB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3694" y="1820691"/>
            <a:ext cx="4572000" cy="386259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lnSpc>
                <a:spcPts val="4200"/>
              </a:lnSpc>
            </a:pP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I give you my whole self that you may grow in me, so that it is you,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4200"/>
              </a:lnSpc>
            </a:pP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Lord </a:t>
            </a: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Jesus,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4200"/>
              </a:lnSpc>
            </a:pP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who </a:t>
            </a: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live </a:t>
            </a:r>
            <a:endParaRPr lang="en-GB" sz="32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4200"/>
              </a:lnSpc>
            </a:pP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and work</a:t>
            </a:r>
          </a:p>
          <a:p>
            <a:pPr>
              <a:lnSpc>
                <a:spcPts val="4200"/>
              </a:lnSpc>
            </a:pPr>
            <a:r>
              <a:rPr lang="en-GB" sz="3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and </a:t>
            </a:r>
            <a:r>
              <a:rPr lang="en-GB" sz="3200" dirty="0">
                <a:solidFill>
                  <a:srgbClr val="FFFFCC"/>
                </a:solidFill>
                <a:latin typeface="Californian FB" panose="0207040306080B030204" pitchFamily="18" charset="0"/>
              </a:rPr>
              <a:t>pray in me.</a:t>
            </a:r>
          </a:p>
        </p:txBody>
      </p:sp>
    </p:spTree>
    <p:extLst>
      <p:ext uri="{BB962C8B-B14F-4D97-AF65-F5344CB8AC3E}">
        <p14:creationId xmlns:p14="http://schemas.microsoft.com/office/powerpoint/2010/main" val="13027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O:\RED BOX\Box right GRAPHIC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6021" y="3429000"/>
            <a:ext cx="3297382" cy="293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3" y="5125224"/>
            <a:ext cx="1152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7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1473</TotalTime>
  <Words>223</Words>
  <Application>Microsoft Office PowerPoint</Application>
  <PresentationFormat>On-screen Show (4:3)</PresentationFormat>
  <Paragraphs>55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119</cp:revision>
  <dcterms:created xsi:type="dcterms:W3CDTF">2016-09-01T17:12:16Z</dcterms:created>
  <dcterms:modified xsi:type="dcterms:W3CDTF">2018-09-06T16:10:20Z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