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sldIdLst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07" autoAdjust="0"/>
  </p:normalViewPr>
  <p:slideViewPr>
    <p:cSldViewPr snapToGrid="0" snapToObjects="1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66749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3617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09235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1871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8492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9523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47085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73656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94066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0192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2599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53856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75767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7508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56224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45188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85214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0168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31986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11127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2085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1634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1613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75883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1213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24180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21821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4200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918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8291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83899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91268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1228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lack_Slide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24E4D-21EC-794C-901E-0155727C9EBC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8A3C0-2FD4-0C42-B56E-815F8EFA9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8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y_Slide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42DCF-011A-1449-AD05-1B8DE3C34E10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10A58-1784-E844-A09F-EA8144FC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28960-4599-1846-8859-9502622C8DE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21EF-343B-1949-ACEC-D1ECABBF7FB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0A224B-0B52-1B45-B2A9-7313192B20B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30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57853A-2ADA-8640-BF0A-F9862EBF3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8" name="Picture 4" descr="Image result for Christmas nativity images">
            <a:extLst>
              <a:ext uri="{FF2B5EF4-FFF2-40B4-BE49-F238E27FC236}">
                <a16:creationId xmlns:a16="http://schemas.microsoft.com/office/drawing/2014/main" id="{C637F16B-14B8-44EE-AFB4-06306055A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0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796" y="4164806"/>
            <a:ext cx="1693031" cy="228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BDF7FF8-89F4-4912-84B0-E69D5BBF15A2}"/>
              </a:ext>
            </a:extLst>
          </p:cNvPr>
          <p:cNvSpPr txBox="1"/>
          <p:nvPr/>
        </p:nvSpPr>
        <p:spPr>
          <a:xfrm>
            <a:off x="2181138" y="612844"/>
            <a:ext cx="531023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‘In the beginning was the Word: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the Word was with God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the Word was God. 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 was with God in the beginning.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Through him all things came to be,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 one thing had its being but through him. 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that came to be had life in him,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that life was the light of men; 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light that shines in the dark,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light that darkness could not overpower. 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Word was made flesh,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 lived among us,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we saw his glory, 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glory that is his as the only Son of the Father,</a:t>
            </a:r>
          </a:p>
          <a:p>
            <a:pPr>
              <a:lnSpc>
                <a:spcPts val="2400"/>
              </a:lnSpc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full of grace and truth.’</a:t>
            </a:r>
          </a:p>
          <a:p>
            <a:endParaRPr lang="en-GB" sz="11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John 1:1-5,14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3971C6-714A-4DB6-9953-C3DD2B6265CF}"/>
              </a:ext>
            </a:extLst>
          </p:cNvPr>
          <p:cNvSpPr txBox="1"/>
          <p:nvPr/>
        </p:nvSpPr>
        <p:spPr>
          <a:xfrm>
            <a:off x="2023829" y="613740"/>
            <a:ext cx="4242748" cy="58785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Cherish God’s written word.</a:t>
            </a:r>
          </a:p>
          <a:p>
            <a:pPr lvl="1"/>
            <a:endParaRPr lang="en-GB" sz="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Listen to the readings at Mass and read the scriptures yourself, reflect on them, look for the truth they contain and let the word shape who you are.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Cherish the relationship Jesus was born    to form with you.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Spend time with him in prayer, communicating with God through your words, your emotions, yourself.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Cherish your body and those of others. </a:t>
            </a:r>
          </a:p>
          <a:p>
            <a:pPr lvl="1"/>
            <a:endParaRPr lang="en-GB" sz="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Don’t devalue the one you have or that of another. Treat both with respect and love. </a:t>
            </a:r>
          </a:p>
          <a:p>
            <a:pPr lvl="0"/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Find ways to share God’s message of love with others.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Visit someone who is lonely. Share with someone in need. Pray for someone who is sick. </a:t>
            </a:r>
          </a:p>
          <a:p>
            <a:pPr lvl="1"/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8948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theme/theme1.xml><?xml version="1.0" encoding="utf-8"?>
<a:theme xmlns:a="http://schemas.openxmlformats.org/drawingml/2006/main" name="MISSIO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MISSIO_2</Template>
  <TotalTime>1216</TotalTime>
  <Words>203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MISSIO_2</vt:lpstr>
      <vt:lpstr>Custom Design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Claire Colleran</cp:lastModifiedBy>
  <cp:revision>100</cp:revision>
  <dcterms:created xsi:type="dcterms:W3CDTF">2016-09-01T17:12:16Z</dcterms:created>
  <dcterms:modified xsi:type="dcterms:W3CDTF">2019-11-15T12:37:47Z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