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7" r:id="rId4"/>
    <p:sldId id="25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224B-0B52-1B45-B2A9-7313192B20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0F61E-6440-4507-AD9A-B4779851903F}"/>
              </a:ext>
            </a:extLst>
          </p:cNvPr>
          <p:cNvSpPr txBox="1"/>
          <p:nvPr/>
        </p:nvSpPr>
        <p:spPr>
          <a:xfrm>
            <a:off x="508705" y="5216099"/>
            <a:ext cx="358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Vocation Workshop</a:t>
            </a:r>
          </a:p>
          <a:p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Called to be…</a:t>
            </a:r>
          </a:p>
        </p:txBody>
      </p:sp>
    </p:spTree>
    <p:extLst>
      <p:ext uri="{BB962C8B-B14F-4D97-AF65-F5344CB8AC3E}">
        <p14:creationId xmlns:p14="http://schemas.microsoft.com/office/powerpoint/2010/main" val="136389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79DD6941-F5D3-4DEF-84E1-7490B34792E9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206294D-D2CB-422E-8829-D676001B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615189"/>
            <a:ext cx="7928264" cy="326421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637CE-9892-45DC-A746-E868014F95D8}"/>
              </a:ext>
            </a:extLst>
          </p:cNvPr>
          <p:cNvSpPr txBox="1"/>
          <p:nvPr/>
        </p:nvSpPr>
        <p:spPr>
          <a:xfrm>
            <a:off x="453570" y="5050792"/>
            <a:ext cx="8164126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400" dirty="0">
                <a:solidFill>
                  <a:schemeClr val="tx2"/>
                </a:solidFill>
              </a:rPr>
              <a:t>‘Whatever your vocation, I urge you: be brave, be generous and, above all, be joyful!’ </a:t>
            </a:r>
            <a:r>
              <a:rPr lang="en-GB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Pope Francis</a:t>
            </a:r>
            <a:endParaRPr lang="en-GB" sz="105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7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95C4D-C53E-4793-BA51-008D2D6F8BC9}"/>
              </a:ext>
            </a:extLst>
          </p:cNvPr>
          <p:cNvSpPr txBox="1"/>
          <p:nvPr/>
        </p:nvSpPr>
        <p:spPr>
          <a:xfrm>
            <a:off x="3725475" y="1264406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AFCFC-A4B8-4E29-858C-5EFDADB8D94B}"/>
              </a:ext>
            </a:extLst>
          </p:cNvPr>
          <p:cNvSpPr txBox="1"/>
          <p:nvPr/>
        </p:nvSpPr>
        <p:spPr>
          <a:xfrm>
            <a:off x="3838648" y="2288694"/>
            <a:ext cx="479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Vox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voice</a:t>
            </a:r>
          </a:p>
          <a:p>
            <a:pPr>
              <a:lnSpc>
                <a:spcPct val="150000"/>
              </a:lnSpc>
            </a:pPr>
            <a:r>
              <a:rPr lang="en-GB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Vocare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to call</a:t>
            </a:r>
          </a:p>
        </p:txBody>
      </p:sp>
      <p:pic>
        <p:nvPicPr>
          <p:cNvPr id="5" name="Picture 4" descr="Jesus, Good Herdsman, Merciful Father">
            <a:extLst>
              <a:ext uri="{FF2B5EF4-FFF2-40B4-BE49-F238E27FC236}">
                <a16:creationId xmlns:a16="http://schemas.microsoft.com/office/drawing/2014/main" id="{23239D61-A2A2-410D-830D-1DA10ECDF54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327" y="1360679"/>
            <a:ext cx="2467755" cy="47984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AF2F3-7B77-41DF-BE46-4D9AED3B6CAF}"/>
              </a:ext>
            </a:extLst>
          </p:cNvPr>
          <p:cNvSpPr txBox="1"/>
          <p:nvPr/>
        </p:nvSpPr>
        <p:spPr>
          <a:xfrm>
            <a:off x="3725475" y="4974975"/>
            <a:ext cx="3343387" cy="118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‘I am the Good Shepherd, I call each one by name.’ 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10:14</a:t>
            </a:r>
          </a:p>
        </p:txBody>
      </p:sp>
    </p:spTree>
    <p:extLst>
      <p:ext uri="{BB962C8B-B14F-4D97-AF65-F5344CB8AC3E}">
        <p14:creationId xmlns:p14="http://schemas.microsoft.com/office/powerpoint/2010/main" val="25550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42288-0148-497C-99CD-6C951AB861A5}"/>
              </a:ext>
            </a:extLst>
          </p:cNvPr>
          <p:cNvSpPr txBox="1"/>
          <p:nvPr/>
        </p:nvSpPr>
        <p:spPr>
          <a:xfrm>
            <a:off x="863555" y="1520785"/>
            <a:ext cx="4711622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And the Lord said to me,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‘Don’t say “I am too young”;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You are to go to all those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to whom I send you,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And to speak to them as I direct you.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Do not be afraid before them,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 I am with you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to guide and protect. </a:t>
            </a: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Jeremiah 1:4-8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72E9E-CF6B-4587-9F93-A90594B1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4">
            <a:off x="5206177" y="1270952"/>
            <a:ext cx="3226588" cy="22908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2DD01-CA56-4AF7-A638-F758091F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242">
            <a:off x="5219764" y="3678688"/>
            <a:ext cx="3318308" cy="23642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7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pic>
        <p:nvPicPr>
          <p:cNvPr id="3" name="Picture 2" descr="F:\Profiles\claire.colleran\Pictures\Malawi - Sr Sonia with small boy.jpg">
            <a:extLst>
              <a:ext uri="{FF2B5EF4-FFF2-40B4-BE49-F238E27FC236}">
                <a16:creationId xmlns:a16="http://schemas.microsoft.com/office/drawing/2014/main" id="{59DBE928-7229-462A-9592-949280E972DC}"/>
              </a:ext>
            </a:extLst>
          </p:cNvPr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50" b="-70"/>
          <a:stretch/>
        </p:blipFill>
        <p:spPr bwMode="auto">
          <a:xfrm rot="21313274">
            <a:off x="806486" y="746382"/>
            <a:ext cx="3364273" cy="256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Z:\Malawi Missio Photo (Lo-Res JPEGS)\Day 6 (Lisanjala)\_MG_0809.jpg">
            <a:extLst>
              <a:ext uri="{FF2B5EF4-FFF2-40B4-BE49-F238E27FC236}">
                <a16:creationId xmlns:a16="http://schemas.microsoft.com/office/drawing/2014/main" id="{0DF89B9F-BFBA-457E-8CB9-7B9E7EB18538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2"/>
          <a:stretch/>
        </p:blipFill>
        <p:spPr bwMode="auto">
          <a:xfrm>
            <a:off x="705416" y="3448805"/>
            <a:ext cx="3367819" cy="2452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F:\Profiles\claire.colleran\Pictures\Sr Sonia in health centre.jpg">
            <a:extLst>
              <a:ext uri="{FF2B5EF4-FFF2-40B4-BE49-F238E27FC236}">
                <a16:creationId xmlns:a16="http://schemas.microsoft.com/office/drawing/2014/main" id="{27936F75-3419-4158-B0F2-10ED5AEC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69">
            <a:off x="4744626" y="1402818"/>
            <a:ext cx="2468405" cy="32722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3E647-6089-4CD2-B62C-278A1D1F5833}"/>
              </a:ext>
            </a:extLst>
          </p:cNvPr>
          <p:cNvSpPr txBox="1"/>
          <p:nvPr/>
        </p:nvSpPr>
        <p:spPr>
          <a:xfrm>
            <a:off x="4436918" y="5365164"/>
            <a:ext cx="4305894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‘The Lord says, “I will teach you and guide you in the way you should live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 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Psalm 32: 8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4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95E5AC-87C6-4818-9C90-79A2ED9062FB}"/>
              </a:ext>
            </a:extLst>
          </p:cNvPr>
          <p:cNvSpPr/>
          <p:nvPr/>
        </p:nvSpPr>
        <p:spPr>
          <a:xfrm>
            <a:off x="470970" y="1251385"/>
            <a:ext cx="3923477" cy="368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‘God is also calling you,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 is looking at all the love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you are able to offer.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With your plans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with your courage,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roads open up that lead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a better, fairer,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less cruel world.’ </a:t>
            </a:r>
          </a:p>
          <a:p>
            <a:pPr>
              <a:lnSpc>
                <a:spcPts val="28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Pope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Francis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E9D0B-3E9F-4A07-87C6-10F39C19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4">
            <a:off x="5638798" y="1432262"/>
            <a:ext cx="2678486" cy="19017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E23ED-1735-40F6-B713-336B3BF7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242">
            <a:off x="5586277" y="3399768"/>
            <a:ext cx="2783528" cy="19832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03A9FF-5FE3-44B0-992F-B2986A669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5040">
            <a:off x="2879541" y="4205274"/>
            <a:ext cx="2701861" cy="19670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597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23038-6696-453C-BD1C-5F94C823ABF8}"/>
              </a:ext>
            </a:extLst>
          </p:cNvPr>
          <p:cNvSpPr txBox="1"/>
          <p:nvPr/>
        </p:nvSpPr>
        <p:spPr>
          <a:xfrm>
            <a:off x="555171" y="1325103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 has created and calls me to do Him some definite service. He has committed some work to me which He has not committed to another.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274AA-49CE-48DE-8077-4A1357EE6F0F}"/>
              </a:ext>
            </a:extLst>
          </p:cNvPr>
          <p:cNvSpPr txBox="1"/>
          <p:nvPr/>
        </p:nvSpPr>
        <p:spPr>
          <a:xfrm>
            <a:off x="555171" y="2463876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have my mission. I am a link in a chain, a bond of connection between persons. He has not created me for nothing.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91A76-EB01-47AF-ACD5-EC6BC60D2C89}"/>
              </a:ext>
            </a:extLst>
          </p:cNvPr>
          <p:cNvSpPr txBox="1"/>
          <p:nvPr/>
        </p:nvSpPr>
        <p:spPr>
          <a:xfrm>
            <a:off x="555170" y="3602649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shall do good; I shall do His work. I shall be an angel of peace, a preacher of truth, while not intending it, if I do but keep His commandments. 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4EAF0-0836-491E-84FA-75D4E3769500}"/>
              </a:ext>
            </a:extLst>
          </p:cNvPr>
          <p:cNvSpPr/>
          <p:nvPr/>
        </p:nvSpPr>
        <p:spPr>
          <a:xfrm>
            <a:off x="555169" y="4741422"/>
            <a:ext cx="8033656" cy="9561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Therefore, I will trust Him, whatever I am, I can never be thrown away.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Mission of My Life – a prayer by Blessed John Henry Newman (adapted)</a:t>
            </a:r>
          </a:p>
        </p:txBody>
      </p:sp>
    </p:spTree>
    <p:extLst>
      <p:ext uri="{BB962C8B-B14F-4D97-AF65-F5344CB8AC3E}">
        <p14:creationId xmlns:p14="http://schemas.microsoft.com/office/powerpoint/2010/main" val="32317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130</TotalTime>
  <Words>308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7</cp:revision>
  <dcterms:created xsi:type="dcterms:W3CDTF">2016-09-01T17:12:16Z</dcterms:created>
  <dcterms:modified xsi:type="dcterms:W3CDTF">2021-04-20T14:25:50Z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