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7" r:id="rId4"/>
    <p:sldId id="256" r:id="rId5"/>
    <p:sldId id="259" r:id="rId6"/>
    <p:sldId id="260" r:id="rId7"/>
    <p:sldId id="258" r:id="rId8"/>
    <p:sldId id="266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1367" autoAdjust="0"/>
  </p:normalViewPr>
  <p:slideViewPr>
    <p:cSldViewPr snapToGrid="0" snapToObjects="1">
      <p:cViewPr varScale="1">
        <p:scale>
          <a:sx n="83" d="100"/>
          <a:sy n="83" d="100"/>
        </p:scale>
        <p:origin x="12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ACB0-C13E-4AF6-B73F-42C42A4C5FDA}" type="datetimeFigureOut">
              <a:rPr lang="en-GB" smtClean="0"/>
              <a:t>14/08/2018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6BB9-EA27-4464-8BB2-ED5DCBB998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52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6BB9-EA27-4464-8BB2-ED5DCBB998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781" y="4809994"/>
            <a:ext cx="318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Nobody,</a:t>
            </a:r>
          </a:p>
          <a:p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lang="en-GB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 situation</a:t>
            </a:r>
          </a:p>
          <a:p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en-GB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nd no place</a:t>
            </a:r>
          </a:p>
          <a:p>
            <a:r>
              <a:rPr lang="en-GB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is beyond God’s care.</a:t>
            </a:r>
            <a:endParaRPr lang="en-GB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14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1630" y="157018"/>
            <a:ext cx="8175170" cy="600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Mary, model of missionaries </a:t>
            </a:r>
            <a:endParaRPr lang="en-GB" sz="24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0267" y="1291716"/>
            <a:ext cx="3166533" cy="266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Mary is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 model for Missionaries throughout the world.  She not only shows the need for prayer, but also reaches outside herself and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serves.’ </a:t>
            </a:r>
            <a:r>
              <a:rPr lang="en-GB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Pope Francis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7923">
            <a:off x="901369" y="1579790"/>
            <a:ext cx="3984204" cy="362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F:\Profiles\claire.colleran\Pictures\Pope Francis 3 - Mazu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/>
          <a:stretch/>
        </p:blipFill>
        <p:spPr bwMode="auto">
          <a:xfrm rot="635763">
            <a:off x="4197531" y="4122749"/>
            <a:ext cx="1961986" cy="1934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4375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4087" y="1438043"/>
            <a:ext cx="278271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‘Young people are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capable of courageous witness and generous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deeds.’</a:t>
            </a:r>
          </a:p>
          <a:p>
            <a:pPr>
              <a:lnSpc>
                <a:spcPct val="150000"/>
              </a:lnSpc>
            </a:pPr>
            <a:endParaRPr lang="en-GB" sz="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Pope Francis </a:t>
            </a:r>
            <a:endParaRPr lang="en-GB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7"/>
          <a:stretch/>
        </p:blipFill>
        <p:spPr bwMode="auto">
          <a:xfrm rot="21395857">
            <a:off x="511631" y="1422691"/>
            <a:ext cx="4924345" cy="4616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1404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63822" y="1625597"/>
            <a:ext cx="276577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When God touches the heart of a young man or woman, they become capable of doing tremendous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things.’</a:t>
            </a:r>
          </a:p>
          <a:p>
            <a:pPr>
              <a:lnSpc>
                <a:spcPts val="3400"/>
              </a:lnSpc>
            </a:pP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Pope Francis </a:t>
            </a:r>
            <a:endParaRPr lang="en-GB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9" b="20790"/>
          <a:stretch/>
        </p:blipFill>
        <p:spPr bwMode="auto">
          <a:xfrm>
            <a:off x="624519" y="1625597"/>
            <a:ext cx="4246040" cy="3973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4313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1686" y="1632857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894">
            <a:off x="763019" y="1362644"/>
            <a:ext cx="3587942" cy="4655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328356" y="1428309"/>
            <a:ext cx="290124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‘Like the young Mary, you can allow your life to become a means for making the world a better place. Jesus is calling you to leave your mark in life, your mark on history.’                         </a:t>
            </a:r>
          </a:p>
          <a:p>
            <a:pPr>
              <a:lnSpc>
                <a:spcPct val="150000"/>
              </a:lnSpc>
            </a:pPr>
            <a:endParaRPr lang="en-GB" sz="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Pope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Francis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250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1686" y="1632857"/>
            <a:ext cx="22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2" t="21413"/>
          <a:stretch/>
        </p:blipFill>
        <p:spPr bwMode="auto">
          <a:xfrm rot="21375541">
            <a:off x="829176" y="1363559"/>
            <a:ext cx="3367517" cy="468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876397" y="1529622"/>
            <a:ext cx="30705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‘In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Mary we see that humility is not a virtue of the weak but of the strong who don’t have to treat others badly to feel important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.’</a:t>
            </a:r>
          </a:p>
          <a:p>
            <a:pPr>
              <a:lnSpc>
                <a:spcPct val="150000"/>
              </a:lnSpc>
            </a:pPr>
            <a:endParaRPr lang="en-GB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Pope Francis</a:t>
            </a:r>
            <a:endParaRPr lang="en-GB" sz="12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96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6222" y="1184154"/>
            <a:ext cx="4166403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Mary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said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“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My soul glorifies the Lord,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   my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spirit rejoices in God my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Saviour. </a:t>
            </a:r>
          </a:p>
          <a:p>
            <a:pPr>
              <a:lnSpc>
                <a:spcPts val="34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For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 has looked upon his servant 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34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her littleness. </a:t>
            </a:r>
          </a:p>
          <a:p>
            <a:pPr>
              <a:lnSpc>
                <a:spcPts val="34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From now on all generations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will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call me blessed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Almighty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has done great things through me.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Holy is His name.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34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God’s mercy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extends from age to age,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all who praise him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3400"/>
              </a:lnSpc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Luke 1:46-55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2" y="1369504"/>
            <a:ext cx="3145316" cy="451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211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2089" y="1240889"/>
            <a:ext cx="4792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Hail Mary, model of missionaries,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Pray with us for those who suffer,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inspire us to reach out and ease their struggles</a:t>
            </a:r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Pray with us for those who rely on our generosity,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help us to share freely.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Pray with us for those who lack humility,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may we learn the value of asking others for help.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Pray for us that we might be 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courageous witnesses of your Son’s love. 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Joyfully carrying into this world 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Christ’s light and hope.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Amen. 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7" y="1503889"/>
            <a:ext cx="3068108" cy="446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96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781" y="4809994"/>
            <a:ext cx="318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Nobody,</a:t>
            </a:r>
          </a:p>
          <a:p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lang="en-GB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 situation</a:t>
            </a:r>
          </a:p>
          <a:p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en-GB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nd no place</a:t>
            </a:r>
          </a:p>
          <a:p>
            <a:r>
              <a:rPr lang="en-GB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is beyond God’s care.</a:t>
            </a:r>
            <a:endParaRPr lang="en-GB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95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1287</TotalTime>
  <Words>325</Words>
  <Application>Microsoft Office PowerPoint</Application>
  <PresentationFormat>On-screen Show (4:3)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81</cp:revision>
  <dcterms:created xsi:type="dcterms:W3CDTF">2016-09-01T17:12:16Z</dcterms:created>
  <dcterms:modified xsi:type="dcterms:W3CDTF">2018-08-14T11:29:00Z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