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70" r:id="rId4"/>
    <p:sldId id="271" r:id="rId5"/>
    <p:sldId id="265" r:id="rId6"/>
    <p:sldId id="266" r:id="rId7"/>
    <p:sldId id="267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4" autoAdjust="0"/>
    <p:restoredTop sz="89883" autoAdjust="0"/>
  </p:normalViewPr>
  <p:slideViewPr>
    <p:cSldViewPr snapToGrid="0" snapToObjects="1">
      <p:cViewPr varScale="1">
        <p:scale>
          <a:sx n="82" d="100"/>
          <a:sy n="82" d="100"/>
        </p:scale>
        <p:origin x="11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0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05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3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31629" y="4901019"/>
            <a:ext cx="625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Catholic Social Teaching:  Human Dignity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uca\AppData\Local\Microsoft\Windows\INetCache\Content.Word\Pope Smiling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/>
          <a:stretch/>
        </p:blipFill>
        <p:spPr bwMode="auto">
          <a:xfrm>
            <a:off x="4411980" y="1812791"/>
            <a:ext cx="378079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7240" y="1609591"/>
            <a:ext cx="30975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‘Take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path of our God, who teaches us to meet him in the hungry, the thirsty, the naked, the sick, the friend in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trouble.’ </a:t>
            </a:r>
          </a:p>
          <a:p>
            <a:endParaRPr lang="en-GB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Francis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45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349848"/>
            <a:ext cx="4502149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King will say to the people on his right, ‘Come and possess the kingdom which has been prepared for you.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For I was hungry and you fed me,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thirsty and you gave me a drink;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was a stranger and welcomed me,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naked and you clothed me;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was sick and you took care of me,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 prison and you visited me…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Whatever you did for one of the least of these </a:t>
            </a:r>
          </a:p>
          <a:p>
            <a:pPr>
              <a:lnSpc>
                <a:spcPts val="29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brothers and sisters of mine, you did for me.’ </a:t>
            </a:r>
          </a:p>
          <a:p>
            <a:r>
              <a:rPr lang="en-GB" dirty="0">
                <a:latin typeface="Calibri Light" panose="020F0302020204030204" pitchFamily="34" charset="0"/>
              </a:rPr>
              <a:t> 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 of Matthew 25: 31-46</a:t>
            </a:r>
          </a:p>
          <a:p>
            <a:pPr>
              <a:lnSpc>
                <a:spcPts val="3000"/>
              </a:lnSpc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Image result for jes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63" y="1654354"/>
            <a:ext cx="244471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08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67" y="2293747"/>
            <a:ext cx="406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Catholic Social Teaching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725" y="121116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Human Dignity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725" y="202539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Care of Creation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80" y="2839626"/>
            <a:ext cx="333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Community and Participation 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480" y="4284054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Dignity of Work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725" y="5174484"/>
            <a:ext cx="40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Solidarity</a:t>
            </a:r>
          </a:p>
        </p:txBody>
      </p:sp>
    </p:spTree>
    <p:extLst>
      <p:ext uri="{BB962C8B-B14F-4D97-AF65-F5344CB8AC3E}">
        <p14:creationId xmlns:p14="http://schemas.microsoft.com/office/powerpoint/2010/main" val="1543882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1766208"/>
            <a:ext cx="2771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Human Dignity 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pic>
        <p:nvPicPr>
          <p:cNvPr id="2050" name="Picture 2" descr="Image result for HUMAN DIG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36" y="2121089"/>
            <a:ext cx="5080939" cy="230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672" y="3692769"/>
            <a:ext cx="26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state or quality of being worthy of honour or respect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Oxford Dictionary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6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educa\AppData\Local\Microsoft\Windows\INetCache\Content.Word\Kenya Teenage girls 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9039" y="1673835"/>
            <a:ext cx="5313119" cy="417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672" y="1788501"/>
            <a:ext cx="2771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Human Dignity 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708" y="3669323"/>
            <a:ext cx="2497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God’s beloved children, always. Not to accept ourselves,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to recognise our deepest identity.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</a:t>
            </a:r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Francis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2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1437856"/>
            <a:ext cx="180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Treat the people around you with dignity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60" y="3040483"/>
            <a:ext cx="180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Guess the baby competition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160" y="4371237"/>
            <a:ext cx="180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Commit to reading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r="8226"/>
          <a:stretch/>
        </p:blipFill>
        <p:spPr>
          <a:xfrm>
            <a:off x="2470825" y="1986281"/>
            <a:ext cx="5942876" cy="355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36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1" y="1272429"/>
            <a:ext cx="803365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Loving God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all peoples have their origin in you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you gather them as one global family.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876" y="2260634"/>
            <a:ext cx="8033657" cy="78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Fill our hearts with love for all our brothers and sisters,</a:t>
            </a:r>
          </a:p>
          <a:p>
            <a:pPr>
              <a:lnSpc>
                <a:spcPts val="28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Wherever they are, near or far.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31" y="3300211"/>
            <a:ext cx="80336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Encourage us to share the good things of the earth,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to work for justice and equality 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for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every human being.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76" y="4607929"/>
            <a:ext cx="7564227" cy="149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Help us recognise our dignity and worth,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give us the grace to help those 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who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can no longer see their own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410">
            <a:off x="6141459" y="2816832"/>
            <a:ext cx="2186666" cy="322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8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485" y="4451459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situation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no place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is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care  </a:t>
            </a:r>
            <a:endParaRPr lang="en-GB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0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2542</TotalTime>
  <Words>323</Words>
  <Application>Microsoft Office PowerPoint</Application>
  <PresentationFormat>On-screen Show (4:3)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216</cp:revision>
  <dcterms:created xsi:type="dcterms:W3CDTF">2016-09-01T17:12:16Z</dcterms:created>
  <dcterms:modified xsi:type="dcterms:W3CDTF">2018-08-14T10:22:36Z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