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7" r:id="rId4"/>
    <p:sldId id="259" r:id="rId5"/>
    <p:sldId id="258" r:id="rId6"/>
    <p:sldId id="266" r:id="rId7"/>
    <p:sldId id="264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7" autoAdjust="0"/>
  </p:normalViewPr>
  <p:slideViewPr>
    <p:cSldViewPr snapToGrid="0" snapToObjects="1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A224B-0B52-1B45-B2A9-7313192B20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g"/><Relationship Id="rId11" Type="http://schemas.microsoft.com/office/2007/relationships/hdphoto" Target="../media/hdphoto3.wdp"/><Relationship Id="rId5" Type="http://schemas.microsoft.com/office/2007/relationships/hdphoto" Target="../media/hdphoto2.wdp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11" Type="http://schemas.openxmlformats.org/officeDocument/2006/relationships/image" Target="../media/image13.jp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7853A-2ADA-8640-BF0A-F9862EBF3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5F2C5-8E83-4ABE-8ED3-AD15A40B4575}"/>
              </a:ext>
            </a:extLst>
          </p:cNvPr>
          <p:cNvSpPr txBox="1"/>
          <p:nvPr/>
        </p:nvSpPr>
        <p:spPr>
          <a:xfrm>
            <a:off x="426127" y="5999540"/>
            <a:ext cx="641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Today. Tomorrow. Together.</a:t>
            </a:r>
          </a:p>
        </p:txBody>
      </p:sp>
    </p:spTree>
    <p:extLst>
      <p:ext uri="{BB962C8B-B14F-4D97-AF65-F5344CB8AC3E}">
        <p14:creationId xmlns:p14="http://schemas.microsoft.com/office/powerpoint/2010/main" val="136389484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world map">
            <a:extLst>
              <a:ext uri="{FF2B5EF4-FFF2-40B4-BE49-F238E27FC236}">
                <a16:creationId xmlns:a16="http://schemas.microsoft.com/office/drawing/2014/main" id="{D14B66DA-EFDA-4B44-B186-4DEA55A5CDA5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77421" y="1091324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F:\Profiles\claire.colleran\Pictures\Red Box Graphic - left facing.jpg">
            <a:extLst>
              <a:ext uri="{FF2B5EF4-FFF2-40B4-BE49-F238E27FC236}">
                <a16:creationId xmlns:a16="http://schemas.microsoft.com/office/drawing/2014/main" id="{8912938C-3423-467D-B873-2B2A0A378740}"/>
              </a:ext>
            </a:extLst>
          </p:cNvPr>
          <p:cNvPicPr/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13407" r="14403" b="4469"/>
          <a:stretch/>
        </p:blipFill>
        <p:spPr bwMode="auto">
          <a:xfrm>
            <a:off x="6223144" y="4756240"/>
            <a:ext cx="1941099" cy="16800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6A1C6-0486-4F6E-B2E7-3CC6444ABE8E}"/>
              </a:ext>
            </a:extLst>
          </p:cNvPr>
          <p:cNvGrpSpPr/>
          <p:nvPr/>
        </p:nvGrpSpPr>
        <p:grpSpPr>
          <a:xfrm>
            <a:off x="258432" y="606397"/>
            <a:ext cx="8289306" cy="5829930"/>
            <a:chOff x="258432" y="606397"/>
            <a:chExt cx="8289306" cy="582993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00D7CC-D680-4003-9345-A8989C7A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228428">
              <a:off x="258432" y="1251451"/>
              <a:ext cx="2163650" cy="15933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3F8BA5-3162-4A94-B0E8-4341ED32B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8795">
              <a:off x="4401159" y="606397"/>
              <a:ext cx="1955694" cy="19103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D0F107-F07A-4B05-9D6E-DFF039BBB43D}"/>
                </a:ext>
              </a:extLst>
            </p:cNvPr>
            <p:cNvSpPr txBox="1"/>
            <p:nvPr/>
          </p:nvSpPr>
          <p:spPr>
            <a:xfrm>
              <a:off x="4452506" y="2070555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Myanmar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7D40F83-F6D9-4830-B345-E5CC159D78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56185">
              <a:off x="6281687" y="946908"/>
              <a:ext cx="2266051" cy="18522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B134BB-8FA9-482B-BA3F-73892ED67DD6}"/>
                </a:ext>
              </a:extLst>
            </p:cNvPr>
            <p:cNvSpPr txBox="1"/>
            <p:nvPr/>
          </p:nvSpPr>
          <p:spPr>
            <a:xfrm>
              <a:off x="6406968" y="966508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Mongolia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91896F6-F5C4-4CCF-AB61-F51064E34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82917">
              <a:off x="6510896" y="2629028"/>
              <a:ext cx="1733243" cy="25998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C66E92-91F8-4BFF-B94C-AECC60A250D2}"/>
                </a:ext>
              </a:extLst>
            </p:cNvPr>
            <p:cNvSpPr txBox="1"/>
            <p:nvPr/>
          </p:nvSpPr>
          <p:spPr>
            <a:xfrm>
              <a:off x="6473203" y="3853335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Pakistan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00735B-FE98-49BD-81C0-BDD134B2C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2629">
              <a:off x="515329" y="4520327"/>
              <a:ext cx="2752627" cy="18365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89246F-6655-416C-870E-8102D8158F8F}"/>
                </a:ext>
              </a:extLst>
            </p:cNvPr>
            <p:cNvSpPr txBox="1"/>
            <p:nvPr/>
          </p:nvSpPr>
          <p:spPr>
            <a:xfrm>
              <a:off x="489189" y="5862758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Rwanda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4F4A601-C0B5-43DA-A7C5-681E892A78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283131">
              <a:off x="816190" y="2813123"/>
              <a:ext cx="2359265" cy="17859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4C8FA3-9853-443F-A496-F3971C1C24EA}"/>
                </a:ext>
              </a:extLst>
            </p:cNvPr>
            <p:cNvSpPr txBox="1"/>
            <p:nvPr/>
          </p:nvSpPr>
          <p:spPr>
            <a:xfrm>
              <a:off x="766172" y="2912973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Peru</a:t>
              </a:r>
            </a:p>
          </p:txBody>
        </p:sp>
        <p:pic>
          <p:nvPicPr>
            <p:cNvPr id="26" name="Picture 25" descr="F:\Profiles\claire.colleran\Pictures\Red Box Graphic - left facing.jpg">
              <a:extLst>
                <a:ext uri="{FF2B5EF4-FFF2-40B4-BE49-F238E27FC236}">
                  <a16:creationId xmlns:a16="http://schemas.microsoft.com/office/drawing/2014/main" id="{B9450B2F-9F7F-42BC-99A0-F97C8649FA3F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5" t="13407" r="14403" b="4469"/>
            <a:stretch/>
          </p:blipFill>
          <p:spPr bwMode="auto">
            <a:xfrm>
              <a:off x="6223144" y="4756240"/>
              <a:ext cx="1941099" cy="16800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AF83B6-89A6-4CD2-9ED6-42B5830AFE45}"/>
                </a:ext>
              </a:extLst>
            </p:cNvPr>
            <p:cNvSpPr txBox="1"/>
            <p:nvPr/>
          </p:nvSpPr>
          <p:spPr>
            <a:xfrm>
              <a:off x="287370" y="2488861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Guatemala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25AEF1E-C547-403D-A8A0-6D502E863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25628" y="896405"/>
              <a:ext cx="1992843" cy="18191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A6039EB-DF3B-4FA4-B21E-08128E76B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70483">
              <a:off x="3720850" y="2573460"/>
              <a:ext cx="2422367" cy="18968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660787-C5E1-4F8F-B92C-16FC809AF9FF}"/>
                </a:ext>
              </a:extLst>
            </p:cNvPr>
            <p:cNvSpPr txBox="1"/>
            <p:nvPr/>
          </p:nvSpPr>
          <p:spPr>
            <a:xfrm>
              <a:off x="5209507" y="2621540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Ethiopia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05AA573-3E0D-41D8-B5F3-0395F5D30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46367">
              <a:off x="3326286" y="4343817"/>
              <a:ext cx="2855756" cy="19038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CECEF09-5CAA-47C9-A181-67E79ABA6E12}"/>
                </a:ext>
              </a:extLst>
            </p:cNvPr>
            <p:cNvSpPr txBox="1"/>
            <p:nvPr/>
          </p:nvSpPr>
          <p:spPr>
            <a:xfrm>
              <a:off x="3410638" y="5843963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Malawi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B159A07-244F-4B37-AF20-0746A928AAA2}"/>
                </a:ext>
              </a:extLst>
            </p:cNvPr>
            <p:cNvSpPr txBox="1"/>
            <p:nvPr/>
          </p:nvSpPr>
          <p:spPr>
            <a:xfrm>
              <a:off x="3594644" y="871505"/>
              <a:ext cx="1461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Britain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58ACC75-DB4D-419B-A723-5D38D99A158F}"/>
                </a:ext>
              </a:extLst>
            </p:cNvPr>
            <p:cNvSpPr/>
            <p:nvPr/>
          </p:nvSpPr>
          <p:spPr>
            <a:xfrm>
              <a:off x="2438020" y="2523040"/>
              <a:ext cx="1120820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" dirty="0">
                  <a:solidFill>
                    <a:schemeClr val="bg1">
                      <a:lumMod val="95000"/>
                    </a:schemeClr>
                  </a:solidFill>
                </a:rPr>
                <a:t>© Mazur/catholicnews.org.uk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179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>
            <a:extLst>
              <a:ext uri="{FF2B5EF4-FFF2-40B4-BE49-F238E27FC236}">
                <a16:creationId xmlns:a16="http://schemas.microsoft.com/office/drawing/2014/main" id="{659485EA-24B8-48DF-BC40-C79A5CD0D067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F4AC67-F219-411A-96DE-77C57980DDB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21228428">
            <a:off x="258432" y="1251451"/>
            <a:ext cx="2163650" cy="15933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13B735-E4BA-4A29-AE8C-1466234581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8795">
            <a:off x="4401159" y="606397"/>
            <a:ext cx="1955694" cy="19103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A82271-5992-4E0C-A4A1-795CB59068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6185">
            <a:off x="6281687" y="946908"/>
            <a:ext cx="2266051" cy="18522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04E28E-D50F-4233-8F0C-6D479B7808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2917">
            <a:off x="6516669" y="2539842"/>
            <a:ext cx="1642100" cy="24631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E7DBBF-4965-4975-A965-E21DEDF26F1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629">
            <a:off x="540892" y="4511047"/>
            <a:ext cx="2752627" cy="183651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124CB4-8294-461C-A60F-7BA3D9D37F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3131">
            <a:off x="816190" y="2813123"/>
            <a:ext cx="2359265" cy="17859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04BAB17-7D12-4B29-8086-95D91568CFC7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0000"/>
          </a:blip>
          <a:stretch>
            <a:fillRect/>
          </a:stretch>
        </p:blipFill>
        <p:spPr>
          <a:xfrm>
            <a:off x="2425628" y="896405"/>
            <a:ext cx="1992843" cy="18191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62C90BA-F46C-4546-BFF8-C60B9DE1241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0483">
            <a:off x="3720850" y="2573460"/>
            <a:ext cx="2422367" cy="18968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4EE2D92-4A0E-4CCE-9E80-A5205C445032}"/>
              </a:ext>
            </a:extLst>
          </p:cNvPr>
          <p:cNvSpPr/>
          <p:nvPr/>
        </p:nvSpPr>
        <p:spPr>
          <a:xfrm>
            <a:off x="2438020" y="2523040"/>
            <a:ext cx="112082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" dirty="0">
                <a:solidFill>
                  <a:schemeClr val="bg1">
                    <a:lumMod val="95000"/>
                  </a:schemeClr>
                </a:solidFill>
              </a:rPr>
              <a:t>© Mazur/catholicnews.org.uk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7D12F-6B93-4F87-832C-1D6796468A2A}"/>
              </a:ext>
            </a:extLst>
          </p:cNvPr>
          <p:cNvSpPr txBox="1"/>
          <p:nvPr/>
        </p:nvSpPr>
        <p:spPr>
          <a:xfrm>
            <a:off x="3558840" y="4996246"/>
            <a:ext cx="4004935" cy="11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‘Jesus invites us to build together a civilization of love, as his disciples and missionaries, here and now.’ 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Pope Francis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>
            <a:extLst>
              <a:ext uri="{FF2B5EF4-FFF2-40B4-BE49-F238E27FC236}">
                <a16:creationId xmlns:a16="http://schemas.microsoft.com/office/drawing/2014/main" id="{659485EA-24B8-48DF-BC40-C79A5CD0D067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D8B509-737D-4F7F-99A1-AF78474A98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7222">
            <a:off x="2805276" y="4429017"/>
            <a:ext cx="2302122" cy="18964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32F0019-FEC1-4BDB-B7AE-77E583B4905E}"/>
              </a:ext>
            </a:extLst>
          </p:cNvPr>
          <p:cNvSpPr txBox="1"/>
          <p:nvPr/>
        </p:nvSpPr>
        <p:spPr>
          <a:xfrm>
            <a:off x="2835990" y="5929855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Kenya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38D338B-4BE6-439F-B777-DB637D69F5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173">
            <a:off x="6228294" y="3552201"/>
            <a:ext cx="2637060" cy="17580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C52CD9-6A8D-4736-99E0-32A4E271E0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0221">
            <a:off x="6009062" y="1722592"/>
            <a:ext cx="2840854" cy="18939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23F4A8-4B74-4CE7-AC71-E046CDF82B6B}"/>
              </a:ext>
            </a:extLst>
          </p:cNvPr>
          <p:cNvSpPr txBox="1"/>
          <p:nvPr/>
        </p:nvSpPr>
        <p:spPr>
          <a:xfrm>
            <a:off x="7776623" y="3099550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Cambodia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ADBF5E-8315-4E28-8766-D23451265ABE}"/>
              </a:ext>
            </a:extLst>
          </p:cNvPr>
          <p:cNvSpPr txBox="1"/>
          <p:nvPr/>
        </p:nvSpPr>
        <p:spPr>
          <a:xfrm>
            <a:off x="7669973" y="3621660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Myanmar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40E9B17-7D7C-4596-B148-E6A92112BF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5575">
            <a:off x="419699" y="721688"/>
            <a:ext cx="2444151" cy="18331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6CCF9A-90F7-4F8A-AF43-0100DFF32CAA}"/>
              </a:ext>
            </a:extLst>
          </p:cNvPr>
          <p:cNvSpPr txBox="1"/>
          <p:nvPr/>
        </p:nvSpPr>
        <p:spPr>
          <a:xfrm>
            <a:off x="1950299" y="2167048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Ecuador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9645DA8-DE5F-4E6D-AE9D-FCF4A7EA77C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6371">
            <a:off x="4960898" y="4710269"/>
            <a:ext cx="2022891" cy="17534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9B3D5F-9A36-4FC2-AD7B-76FA303036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9556">
            <a:off x="552062" y="4039221"/>
            <a:ext cx="2729212" cy="181962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F36EE3-EE80-4A2B-8680-E0E813EF731C}"/>
              </a:ext>
            </a:extLst>
          </p:cNvPr>
          <p:cNvSpPr txBox="1"/>
          <p:nvPr/>
        </p:nvSpPr>
        <p:spPr>
          <a:xfrm>
            <a:off x="4924454" y="6045887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India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ED0576C-D585-4D3E-9409-D1BF147AA6C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1054">
            <a:off x="3241593" y="2605729"/>
            <a:ext cx="2693577" cy="179571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615F627-3E12-43BE-A6AE-50D117B1439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06020">
            <a:off x="2989370" y="756859"/>
            <a:ext cx="2171488" cy="1904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O:\COMMS\International Materials\1-APF-Australia\APF-2013-Mongolia\13-04-05Clinic_0643.jpg">
            <a:extLst>
              <a:ext uri="{FF2B5EF4-FFF2-40B4-BE49-F238E27FC236}">
                <a16:creationId xmlns:a16="http://schemas.microsoft.com/office/drawing/2014/main" id="{ED54A34E-1B46-49DE-BE2C-0D17BFEC4489}"/>
              </a:ext>
            </a:extLst>
          </p:cNvPr>
          <p:cNvPicPr/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2170">
            <a:off x="4775494" y="463432"/>
            <a:ext cx="2393700" cy="16488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9F3E7F-F4CA-45E5-81BC-92AE8B648CCE}"/>
              </a:ext>
            </a:extLst>
          </p:cNvPr>
          <p:cNvSpPr txBox="1"/>
          <p:nvPr/>
        </p:nvSpPr>
        <p:spPr>
          <a:xfrm>
            <a:off x="3318078" y="4061888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Malawi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FB1EB5-94B8-497A-83BC-FB35C5781DBE}"/>
              </a:ext>
            </a:extLst>
          </p:cNvPr>
          <p:cNvSpPr txBox="1"/>
          <p:nvPr/>
        </p:nvSpPr>
        <p:spPr>
          <a:xfrm>
            <a:off x="4265460" y="2360529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Jordan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8C2FE-BF6C-476B-9E59-C2E6163C64AA}"/>
              </a:ext>
            </a:extLst>
          </p:cNvPr>
          <p:cNvSpPr txBox="1"/>
          <p:nvPr/>
        </p:nvSpPr>
        <p:spPr>
          <a:xfrm>
            <a:off x="629613" y="5512507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South Africa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073E4D-84F2-4D82-9812-416FDF6F5D5F}"/>
              </a:ext>
            </a:extLst>
          </p:cNvPr>
          <p:cNvSpPr txBox="1"/>
          <p:nvPr/>
        </p:nvSpPr>
        <p:spPr>
          <a:xfrm>
            <a:off x="6205019" y="540902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Mongolia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1C72E49-20FF-466D-BAF1-EB0892A6BDE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29" y="2553090"/>
            <a:ext cx="2353794" cy="15691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9264B87-51B7-4FE4-B061-2D5F548A99B0}"/>
              </a:ext>
            </a:extLst>
          </p:cNvPr>
          <p:cNvSpPr txBox="1"/>
          <p:nvPr/>
        </p:nvSpPr>
        <p:spPr>
          <a:xfrm>
            <a:off x="599910" y="3773339"/>
            <a:ext cx="14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Peru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87EE2B-6375-4EDB-A70E-48851A83666F}"/>
              </a:ext>
            </a:extLst>
          </p:cNvPr>
          <p:cNvSpPr txBox="1"/>
          <p:nvPr/>
        </p:nvSpPr>
        <p:spPr>
          <a:xfrm>
            <a:off x="3044598" y="657925"/>
            <a:ext cx="1139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95000"/>
                  </a:schemeClr>
                </a:solidFill>
              </a:rPr>
              <a:t>©Missio/TLouapre</a:t>
            </a:r>
          </a:p>
        </p:txBody>
      </p:sp>
    </p:spTree>
    <p:extLst>
      <p:ext uri="{BB962C8B-B14F-4D97-AF65-F5344CB8AC3E}">
        <p14:creationId xmlns:p14="http://schemas.microsoft.com/office/powerpoint/2010/main" val="7925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world map">
            <a:extLst>
              <a:ext uri="{FF2B5EF4-FFF2-40B4-BE49-F238E27FC236}">
                <a16:creationId xmlns:a16="http://schemas.microsoft.com/office/drawing/2014/main" id="{D14B66DA-EFDA-4B44-B186-4DEA55A5CDA5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77421" y="1091324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1811E4-8604-4556-B0AF-20B4A15B3796}"/>
              </a:ext>
            </a:extLst>
          </p:cNvPr>
          <p:cNvSpPr txBox="1"/>
          <p:nvPr/>
        </p:nvSpPr>
        <p:spPr>
          <a:xfrm>
            <a:off x="3204986" y="1406213"/>
            <a:ext cx="5388598" cy="4500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‘Jesus said to his followers,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“When you pray, say: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Father, may your name be held holy.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kingdom come;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 us each day our daily bread,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forgive us our sins,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we ourselves forgive each one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is in debt to us.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do not put us to the test.”’ </a:t>
            </a:r>
          </a:p>
          <a:p>
            <a:pPr>
              <a:lnSpc>
                <a:spcPct val="150000"/>
              </a:lnSpc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11:2-4</a:t>
            </a:r>
          </a:p>
          <a:p>
            <a:pPr>
              <a:lnSpc>
                <a:spcPct val="150000"/>
              </a:lnSpc>
            </a:pP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874F0-D454-4432-98E9-822936474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19" y="1654354"/>
            <a:ext cx="1935304" cy="28464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8EAAA1-2292-426C-A068-A25E02888681}"/>
              </a:ext>
            </a:extLst>
          </p:cNvPr>
          <p:cNvGrpSpPr/>
          <p:nvPr/>
        </p:nvGrpSpPr>
        <p:grpSpPr>
          <a:xfrm>
            <a:off x="177421" y="1091324"/>
            <a:ext cx="8789158" cy="5172502"/>
            <a:chOff x="177421" y="1091324"/>
            <a:chExt cx="8789158" cy="5172502"/>
          </a:xfrm>
        </p:grpSpPr>
        <p:pic>
          <p:nvPicPr>
            <p:cNvPr id="6" name="Picture 5" descr="Image result for world map">
              <a:extLst>
                <a:ext uri="{FF2B5EF4-FFF2-40B4-BE49-F238E27FC236}">
                  <a16:creationId xmlns:a16="http://schemas.microsoft.com/office/drawing/2014/main" id="{76D8015A-7994-416B-879F-260BBE357532}"/>
                </a:ext>
              </a:extLst>
            </p:cNvPr>
            <p:cNvPicPr/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6583"/>
            <a:stretch/>
          </p:blipFill>
          <p:spPr bwMode="auto">
            <a:xfrm>
              <a:off x="177421" y="1091324"/>
              <a:ext cx="8789158" cy="5172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088719-6FD6-492F-B3D3-DE5D8BC288F0}"/>
                </a:ext>
              </a:extLst>
            </p:cNvPr>
            <p:cNvSpPr txBox="1"/>
            <p:nvPr/>
          </p:nvSpPr>
          <p:spPr>
            <a:xfrm>
              <a:off x="3204986" y="1406213"/>
              <a:ext cx="4447565" cy="3577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Challenge thinking that divides people. Look for ways to work together, not apart. </a:t>
              </a:r>
            </a:p>
            <a:p>
              <a:pPr>
                <a:lnSpc>
                  <a:spcPts val="2800"/>
                </a:lnSpc>
              </a:pPr>
              <a:endParaRPr lang="en-GB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Raise money for </a:t>
              </a:r>
              <a:r>
                <a:rPr lang="en-GB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Missio</a:t>
              </a: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support our family around the world who live with poverty and hardship.</a:t>
              </a:r>
            </a:p>
            <a:p>
              <a:pPr>
                <a:lnSpc>
                  <a:spcPts val="2800"/>
                </a:lnSpc>
              </a:pPr>
              <a:endParaRPr lang="en-GB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lnSpc>
                  <a:spcPts val="28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Pray for those in need, those close to home and those far away.</a:t>
              </a: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endPara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6E5325-7F0E-4A09-B6DC-38B11E2C2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019" y="1654354"/>
              <a:ext cx="1935304" cy="2846451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7D8E6-515B-463E-90CC-B371BCE27DF6}"/>
              </a:ext>
            </a:extLst>
          </p:cNvPr>
          <p:cNvGrpSpPr/>
          <p:nvPr/>
        </p:nvGrpSpPr>
        <p:grpSpPr>
          <a:xfrm>
            <a:off x="199688" y="1070193"/>
            <a:ext cx="8789158" cy="5172502"/>
            <a:chOff x="192645" y="1091821"/>
            <a:chExt cx="8789158" cy="5172502"/>
          </a:xfrm>
        </p:grpSpPr>
        <p:pic>
          <p:nvPicPr>
            <p:cNvPr id="12" name="Picture 11" descr="Image result for world map">
              <a:extLst>
                <a:ext uri="{FF2B5EF4-FFF2-40B4-BE49-F238E27FC236}">
                  <a16:creationId xmlns:a16="http://schemas.microsoft.com/office/drawing/2014/main" id="{BD269573-13F2-4447-B0F6-355ECC2E768E}"/>
                </a:ext>
              </a:extLst>
            </p:cNvPr>
            <p:cNvPicPr/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6583"/>
            <a:stretch/>
          </p:blipFill>
          <p:spPr bwMode="auto">
            <a:xfrm>
              <a:off x="192645" y="1091821"/>
              <a:ext cx="8789158" cy="5172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7616FF0-09F1-433B-83E2-160D0B3D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019" y="1654354"/>
              <a:ext cx="1935304" cy="2846451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8DA5D7-C557-4068-91FE-ED36D058FBA0}"/>
                </a:ext>
              </a:extLst>
            </p:cNvPr>
            <p:cNvSpPr txBox="1"/>
            <p:nvPr/>
          </p:nvSpPr>
          <p:spPr>
            <a:xfrm>
              <a:off x="3340697" y="1422361"/>
              <a:ext cx="4358936" cy="4013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Our Father who art in heaven,</a:t>
              </a:r>
            </a:p>
            <a:p>
              <a:pPr>
                <a:lnSpc>
                  <a:spcPts val="2800"/>
                </a:lnSpc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hallowed be thy name.</a:t>
              </a:r>
            </a:p>
            <a:p>
              <a:pPr>
                <a:lnSpc>
                  <a:spcPts val="2800"/>
                </a:lnSpc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Thy kingdom come, </a:t>
              </a:r>
            </a:p>
            <a:p>
              <a:pPr>
                <a:lnSpc>
                  <a:spcPts val="2800"/>
                </a:lnSpc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Thy will be done</a:t>
              </a:r>
            </a:p>
            <a:p>
              <a:pPr>
                <a:lnSpc>
                  <a:spcPts val="2800"/>
                </a:lnSpc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 earth, as it is in heaven.</a:t>
              </a:r>
            </a:p>
            <a:p>
              <a:pPr>
                <a:lnSpc>
                  <a:spcPts val="2800"/>
                </a:lnSpc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Give us this day our daily bread,</a:t>
              </a:r>
            </a:p>
            <a:p>
              <a:pPr>
                <a:lnSpc>
                  <a:spcPts val="2800"/>
                </a:lnSpc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and forgive us our trespasses,</a:t>
              </a:r>
            </a:p>
            <a:p>
              <a:pPr>
                <a:lnSpc>
                  <a:spcPts val="2800"/>
                </a:lnSpc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 we forgive those who trespass against us,</a:t>
              </a:r>
            </a:p>
            <a:p>
              <a:pPr>
                <a:lnSpc>
                  <a:spcPts val="2800"/>
                </a:lnSpc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and lead us not into temptation,</a:t>
              </a:r>
            </a:p>
            <a:p>
              <a:pPr>
                <a:lnSpc>
                  <a:spcPts val="2800"/>
                </a:lnSpc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but deliver us from evil.</a:t>
              </a:r>
            </a:p>
            <a:p>
              <a:pPr>
                <a:lnSpc>
                  <a:spcPts val="2800"/>
                </a:lnSpc>
              </a:pPr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7567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7853A-2ADA-8640-BF0A-F9862EBF3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5F2C5-8E83-4ABE-8ED3-AD15A40B4575}"/>
              </a:ext>
            </a:extLst>
          </p:cNvPr>
          <p:cNvSpPr txBox="1"/>
          <p:nvPr/>
        </p:nvSpPr>
        <p:spPr>
          <a:xfrm>
            <a:off x="426127" y="5999540"/>
            <a:ext cx="641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Today. Tomorrow. Together.</a:t>
            </a:r>
          </a:p>
        </p:txBody>
      </p:sp>
    </p:spTree>
    <p:extLst>
      <p:ext uri="{BB962C8B-B14F-4D97-AF65-F5344CB8AC3E}">
        <p14:creationId xmlns:p14="http://schemas.microsoft.com/office/powerpoint/2010/main" val="111960744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789</TotalTime>
  <Words>257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Claire Colleran</cp:lastModifiedBy>
  <cp:revision>60</cp:revision>
  <dcterms:created xsi:type="dcterms:W3CDTF">2016-09-01T17:12:16Z</dcterms:created>
  <dcterms:modified xsi:type="dcterms:W3CDTF">2019-10-01T10:20:15Z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