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sldIdLst>
    <p:sldId id="257" r:id="rId4"/>
    <p:sldId id="259" r:id="rId5"/>
    <p:sldId id="273" r:id="rId6"/>
    <p:sldId id="274" r:id="rId7"/>
    <p:sldId id="275" r:id="rId8"/>
    <p:sldId id="276" r:id="rId9"/>
    <p:sldId id="265" r:id="rId10"/>
    <p:sldId id="266" r:id="rId11"/>
    <p:sldId id="277" r:id="rId12"/>
    <p:sldId id="27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07" autoAdjust="0"/>
  </p:normalViewPr>
  <p:slideViewPr>
    <p:cSldViewPr snapToGrid="0" snapToObjects="1">
      <p:cViewPr varScale="1">
        <p:scale>
          <a:sx n="123" d="100"/>
          <a:sy n="123" d="100"/>
        </p:scale>
        <p:origin x="123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6674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03617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09235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18718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84921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395233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47085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73656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94066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01928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2599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53856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75767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75086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56224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45188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85214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0168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31986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11127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2085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163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1613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75883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1213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24180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2182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4200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3918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8291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8389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9126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1228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ack_Slid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24E4D-21EC-794C-901E-0155727C9EBC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8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ey_Slid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42DCF-011A-1449-AD05-1B8DE3C34E10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28960-4599-1846-8859-9502622C8DE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0A224B-0B52-1B45-B2A9-7313192B20B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0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gif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microsoft.com/office/2007/relationships/hdphoto" Target="../media/hdphoto1.wdp"/><Relationship Id="rId7" Type="http://schemas.openxmlformats.org/officeDocument/2006/relationships/hyperlink" Target="https://youtu.be/RvY56FctbZ8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gif"/><Relationship Id="rId5" Type="http://schemas.microsoft.com/office/2007/relationships/hdphoto" Target="../media/hdphoto6.wdp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microsoft.com/office/2007/relationships/hdphoto" Target="../media/hdphoto1.wdp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57853A-2ADA-8640-BF0A-F9862EBF3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2EC3F3-6A58-4274-8525-8B92DAC1707B}"/>
              </a:ext>
            </a:extLst>
          </p:cNvPr>
          <p:cNvSpPr txBox="1"/>
          <p:nvPr/>
        </p:nvSpPr>
        <p:spPr>
          <a:xfrm>
            <a:off x="461395" y="5835409"/>
            <a:ext cx="5595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Today. Tomorrow. Together.</a:t>
            </a:r>
          </a:p>
        </p:txBody>
      </p:sp>
      <p:pic>
        <p:nvPicPr>
          <p:cNvPr id="6" name="Picture 5" descr="Calendar&#10;&#10;Description automatically generated">
            <a:extLst>
              <a:ext uri="{FF2B5EF4-FFF2-40B4-BE49-F238E27FC236}">
                <a16:creationId xmlns:a16="http://schemas.microsoft.com/office/drawing/2014/main" id="{579933AB-1B51-4074-8AA7-33331CEAC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61210"/>
            <a:ext cx="4464217" cy="357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894840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57853A-2ADA-8640-BF0A-F9862EBF3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2EC3F3-6A58-4274-8525-8B92DAC1707B}"/>
              </a:ext>
            </a:extLst>
          </p:cNvPr>
          <p:cNvSpPr txBox="1"/>
          <p:nvPr/>
        </p:nvSpPr>
        <p:spPr>
          <a:xfrm>
            <a:off x="461395" y="5835409"/>
            <a:ext cx="5595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Today. Tomorrow. Together.</a:t>
            </a:r>
          </a:p>
        </p:txBody>
      </p:sp>
      <p:pic>
        <p:nvPicPr>
          <p:cNvPr id="6" name="Picture 5" descr="Calendar&#10;&#10;Description automatically generated">
            <a:extLst>
              <a:ext uri="{FF2B5EF4-FFF2-40B4-BE49-F238E27FC236}">
                <a16:creationId xmlns:a16="http://schemas.microsoft.com/office/drawing/2014/main" id="{579933AB-1B51-4074-8AA7-33331CEAC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61210"/>
            <a:ext cx="4464217" cy="357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43101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 result for world map">
            <a:extLst>
              <a:ext uri="{FF2B5EF4-FFF2-40B4-BE49-F238E27FC236}">
                <a16:creationId xmlns:a16="http://schemas.microsoft.com/office/drawing/2014/main" id="{D14B66DA-EFDA-4B44-B186-4DEA55A5CDA5}"/>
              </a:ext>
            </a:extLst>
          </p:cNvPr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6583"/>
          <a:stretch/>
        </p:blipFill>
        <p:spPr bwMode="auto">
          <a:xfrm>
            <a:off x="177421" y="1091324"/>
            <a:ext cx="8789158" cy="51725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76FB0F-6FA0-445E-9253-B051116EFD94}"/>
              </a:ext>
            </a:extLst>
          </p:cNvPr>
          <p:cNvSpPr txBox="1"/>
          <p:nvPr/>
        </p:nvSpPr>
        <p:spPr>
          <a:xfrm>
            <a:off x="587229" y="1592765"/>
            <a:ext cx="4622333" cy="3455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 has created me to do Him some definite service. </a:t>
            </a:r>
          </a:p>
          <a:p>
            <a:pPr>
              <a:lnSpc>
                <a:spcPts val="2400"/>
              </a:lnSpc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has committed some work to me which he has not committed to another. </a:t>
            </a:r>
          </a:p>
          <a:p>
            <a:pPr>
              <a:lnSpc>
                <a:spcPts val="2400"/>
              </a:lnSpc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have my mission. </a:t>
            </a:r>
          </a:p>
          <a:p>
            <a:pPr>
              <a:lnSpc>
                <a:spcPts val="2400"/>
              </a:lnSpc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may never know it in this life, </a:t>
            </a:r>
          </a:p>
          <a:p>
            <a:pPr>
              <a:lnSpc>
                <a:spcPts val="2400"/>
              </a:lnSpc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I shall be told it in the next. </a:t>
            </a:r>
          </a:p>
          <a:p>
            <a:pPr>
              <a:lnSpc>
                <a:spcPts val="2400"/>
              </a:lnSpc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am a link in a chain, </a:t>
            </a:r>
          </a:p>
          <a:p>
            <a:pPr>
              <a:lnSpc>
                <a:spcPts val="2400"/>
              </a:lnSpc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bond of connection between persons. </a:t>
            </a:r>
          </a:p>
          <a:p>
            <a:pPr>
              <a:lnSpc>
                <a:spcPts val="2400"/>
              </a:lnSpc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has not created me for naught. </a:t>
            </a:r>
          </a:p>
          <a:p>
            <a:pPr>
              <a:lnSpc>
                <a:spcPts val="2400"/>
              </a:lnSpc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shall do good; </a:t>
            </a:r>
          </a:p>
          <a:p>
            <a:pPr>
              <a:lnSpc>
                <a:spcPts val="2400"/>
              </a:lnSpc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shall do His work.</a:t>
            </a:r>
          </a:p>
        </p:txBody>
      </p:sp>
      <p:pic>
        <p:nvPicPr>
          <p:cNvPr id="1026" name="Picture 2" descr="Image result for john henry newman">
            <a:extLst>
              <a:ext uri="{FF2B5EF4-FFF2-40B4-BE49-F238E27FC236}">
                <a16:creationId xmlns:a16="http://schemas.microsoft.com/office/drawing/2014/main" id="{17828C71-8D05-4A4A-9303-A9C589947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7988" y="1571974"/>
            <a:ext cx="2747710" cy="371405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69179875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 result for world map">
            <a:extLst>
              <a:ext uri="{FF2B5EF4-FFF2-40B4-BE49-F238E27FC236}">
                <a16:creationId xmlns:a16="http://schemas.microsoft.com/office/drawing/2014/main" id="{D14B66DA-EFDA-4B44-B186-4DEA55A5CDA5}"/>
              </a:ext>
            </a:extLst>
          </p:cNvPr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6583"/>
          <a:stretch/>
        </p:blipFill>
        <p:spPr bwMode="auto">
          <a:xfrm>
            <a:off x="177421" y="1091324"/>
            <a:ext cx="8789158" cy="51725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76FB0F-6FA0-445E-9253-B051116EFD94}"/>
              </a:ext>
            </a:extLst>
          </p:cNvPr>
          <p:cNvSpPr txBox="1"/>
          <p:nvPr/>
        </p:nvSpPr>
        <p:spPr>
          <a:xfrm>
            <a:off x="587229" y="1091324"/>
            <a:ext cx="4622333" cy="404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Compassion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1026" name="Picture 2" descr="Image result for john henry newman">
            <a:extLst>
              <a:ext uri="{FF2B5EF4-FFF2-40B4-BE49-F238E27FC236}">
                <a16:creationId xmlns:a16="http://schemas.microsoft.com/office/drawing/2014/main" id="{17828C71-8D05-4A4A-9303-A9C589947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7988" y="1663292"/>
            <a:ext cx="2371518" cy="320555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Image result for Poor irish immigrants birmingham victorian">
            <a:extLst>
              <a:ext uri="{FF2B5EF4-FFF2-40B4-BE49-F238E27FC236}">
                <a16:creationId xmlns:a16="http://schemas.microsoft.com/office/drawing/2014/main" id="{249611B0-FD47-43D3-846D-0187ED955C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62" t="5097" r="2866" b="6587"/>
          <a:stretch/>
        </p:blipFill>
        <p:spPr bwMode="auto">
          <a:xfrm>
            <a:off x="704675" y="1663293"/>
            <a:ext cx="2894202" cy="202802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Image result for anti irish sign">
            <a:extLst>
              <a:ext uri="{FF2B5EF4-FFF2-40B4-BE49-F238E27FC236}">
                <a16:creationId xmlns:a16="http://schemas.microsoft.com/office/drawing/2014/main" id="{886CFAAD-5566-4EAE-91F0-A7F8473EC8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grayscl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239163">
            <a:off x="2238816" y="3409041"/>
            <a:ext cx="2892656" cy="142751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Image result for Poor irish immigrants in Britain slums">
            <a:extLst>
              <a:ext uri="{FF2B5EF4-FFF2-40B4-BE49-F238E27FC236}">
                <a16:creationId xmlns:a16="http://schemas.microsoft.com/office/drawing/2014/main" id="{5AAE3B5A-0A29-49EB-A2C4-CC466A098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4312">
            <a:off x="790963" y="3483243"/>
            <a:ext cx="1609467" cy="229714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A284FD-BC67-4000-A5F5-AEA4A1AACB15}"/>
              </a:ext>
            </a:extLst>
          </p:cNvPr>
          <p:cNvSpPr txBox="1"/>
          <p:nvPr/>
        </p:nvSpPr>
        <p:spPr>
          <a:xfrm>
            <a:off x="3013973" y="5157526"/>
            <a:ext cx="488006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Q: Who are the people discriminated against today? </a:t>
            </a:r>
          </a:p>
          <a:p>
            <a:endParaRPr lang="en-GB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Q: How can we show compassion to them and to others in need of support?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29680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 result for world map">
            <a:extLst>
              <a:ext uri="{FF2B5EF4-FFF2-40B4-BE49-F238E27FC236}">
                <a16:creationId xmlns:a16="http://schemas.microsoft.com/office/drawing/2014/main" id="{D14B66DA-EFDA-4B44-B186-4DEA55A5CDA5}"/>
              </a:ext>
            </a:extLst>
          </p:cNvPr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6583"/>
          <a:stretch/>
        </p:blipFill>
        <p:spPr bwMode="auto">
          <a:xfrm>
            <a:off x="177421" y="1091324"/>
            <a:ext cx="8789158" cy="51725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76FB0F-6FA0-445E-9253-B051116EFD94}"/>
              </a:ext>
            </a:extLst>
          </p:cNvPr>
          <p:cNvSpPr txBox="1"/>
          <p:nvPr/>
        </p:nvSpPr>
        <p:spPr>
          <a:xfrm>
            <a:off x="587229" y="1091324"/>
            <a:ext cx="4622333" cy="404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Forgiveness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1026" name="Picture 2" descr="Image result for john henry newman">
            <a:extLst>
              <a:ext uri="{FF2B5EF4-FFF2-40B4-BE49-F238E27FC236}">
                <a16:creationId xmlns:a16="http://schemas.microsoft.com/office/drawing/2014/main" id="{17828C71-8D05-4A4A-9303-A9C589947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7988" y="1663292"/>
            <a:ext cx="2371518" cy="320555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2384CA-A470-420C-99DE-5D0A92D8A50F}"/>
              </a:ext>
            </a:extLst>
          </p:cNvPr>
          <p:cNvSpPr txBox="1"/>
          <p:nvPr/>
        </p:nvSpPr>
        <p:spPr>
          <a:xfrm>
            <a:off x="3013973" y="5157526"/>
            <a:ext cx="48800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Q: What do you think helped Saint Newman to forgive?</a:t>
            </a:r>
          </a:p>
          <a:p>
            <a:pPr lvl="0"/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/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Q: What could help us to forgive those who’ve hurt us, and what could help us ask for forgiveness from others?</a:t>
            </a:r>
          </a:p>
        </p:txBody>
      </p:sp>
      <p:pic>
        <p:nvPicPr>
          <p:cNvPr id="6" name="Picture 4" descr="Image result for John Henry Newman">
            <a:extLst>
              <a:ext uri="{FF2B5EF4-FFF2-40B4-BE49-F238E27FC236}">
                <a16:creationId xmlns:a16="http://schemas.microsoft.com/office/drawing/2014/main" id="{76E25373-A47F-4465-8A99-A31FBB19F5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 bwMode="auto">
          <a:xfrm rot="21405185">
            <a:off x="817557" y="1717175"/>
            <a:ext cx="1992586" cy="317274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Image result for JOHN HENRY NEWMAN">
            <a:extLst>
              <a:ext uri="{FF2B5EF4-FFF2-40B4-BE49-F238E27FC236}">
                <a16:creationId xmlns:a16="http://schemas.microsoft.com/office/drawing/2014/main" id="{7221A8C2-0D01-4F50-BF14-1BAE9844F7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384177">
            <a:off x="2786190" y="2261351"/>
            <a:ext cx="1906853" cy="248042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693512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 result for world map">
            <a:extLst>
              <a:ext uri="{FF2B5EF4-FFF2-40B4-BE49-F238E27FC236}">
                <a16:creationId xmlns:a16="http://schemas.microsoft.com/office/drawing/2014/main" id="{D14B66DA-EFDA-4B44-B186-4DEA55A5CDA5}"/>
              </a:ext>
            </a:extLst>
          </p:cNvPr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6583"/>
          <a:stretch/>
        </p:blipFill>
        <p:spPr bwMode="auto">
          <a:xfrm>
            <a:off x="177421" y="1091324"/>
            <a:ext cx="8789158" cy="51725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76FB0F-6FA0-445E-9253-B051116EFD94}"/>
              </a:ext>
            </a:extLst>
          </p:cNvPr>
          <p:cNvSpPr txBox="1"/>
          <p:nvPr/>
        </p:nvSpPr>
        <p:spPr>
          <a:xfrm>
            <a:off x="587229" y="1091324"/>
            <a:ext cx="4622333" cy="404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Truthfulness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1026" name="Picture 2" descr="Image result for john henry newman">
            <a:extLst>
              <a:ext uri="{FF2B5EF4-FFF2-40B4-BE49-F238E27FC236}">
                <a16:creationId xmlns:a16="http://schemas.microsoft.com/office/drawing/2014/main" id="{17828C71-8D05-4A4A-9303-A9C589947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7988" y="1663292"/>
            <a:ext cx="2371518" cy="320555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2384CA-A470-420C-99DE-5D0A92D8A50F}"/>
              </a:ext>
            </a:extLst>
          </p:cNvPr>
          <p:cNvSpPr txBox="1"/>
          <p:nvPr/>
        </p:nvSpPr>
        <p:spPr>
          <a:xfrm>
            <a:off x="3013973" y="4985390"/>
            <a:ext cx="48800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Q: Can you think of other people who act with integrity and are not afraid to speak the truth?</a:t>
            </a:r>
          </a:p>
          <a:p>
            <a:pPr lvl="0"/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/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Q: Who and what could help us to be people who seek the truth and speak the truth?</a:t>
            </a:r>
          </a:p>
        </p:txBody>
      </p:sp>
      <p:pic>
        <p:nvPicPr>
          <p:cNvPr id="2058" name="Picture 10" descr="Image result for JOHN HENRY NEWMAN">
            <a:extLst>
              <a:ext uri="{FF2B5EF4-FFF2-40B4-BE49-F238E27FC236}">
                <a16:creationId xmlns:a16="http://schemas.microsoft.com/office/drawing/2014/main" id="{D5154159-8104-426E-978C-F77D9EC3CC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433069">
            <a:off x="587230" y="1634133"/>
            <a:ext cx="2070987" cy="316474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60" name="Picture 12" descr="Image result for JOHN HENRY NEWMAN speaking preaching">
            <a:extLst>
              <a:ext uri="{FF2B5EF4-FFF2-40B4-BE49-F238E27FC236}">
                <a16:creationId xmlns:a16="http://schemas.microsoft.com/office/drawing/2014/main" id="{F44C6657-67CC-4B6F-B5F8-47142B878D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91064">
            <a:off x="2597168" y="2382735"/>
            <a:ext cx="2471027" cy="223495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282788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 result for world map">
            <a:extLst>
              <a:ext uri="{FF2B5EF4-FFF2-40B4-BE49-F238E27FC236}">
                <a16:creationId xmlns:a16="http://schemas.microsoft.com/office/drawing/2014/main" id="{D14B66DA-EFDA-4B44-B186-4DEA55A5CDA5}"/>
              </a:ext>
            </a:extLst>
          </p:cNvPr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6583"/>
          <a:stretch/>
        </p:blipFill>
        <p:spPr bwMode="auto">
          <a:xfrm>
            <a:off x="177421" y="1091324"/>
            <a:ext cx="8789158" cy="51725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76FB0F-6FA0-445E-9253-B051116EFD94}"/>
              </a:ext>
            </a:extLst>
          </p:cNvPr>
          <p:cNvSpPr txBox="1"/>
          <p:nvPr/>
        </p:nvSpPr>
        <p:spPr>
          <a:xfrm>
            <a:off x="587229" y="1091324"/>
            <a:ext cx="4622333" cy="404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Service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1026" name="Picture 2" descr="Image result for john henry newman">
            <a:extLst>
              <a:ext uri="{FF2B5EF4-FFF2-40B4-BE49-F238E27FC236}">
                <a16:creationId xmlns:a16="http://schemas.microsoft.com/office/drawing/2014/main" id="{17828C71-8D05-4A4A-9303-A9C589947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988" y="1663292"/>
            <a:ext cx="2371518" cy="320555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2384CA-A470-420C-99DE-5D0A92D8A50F}"/>
              </a:ext>
            </a:extLst>
          </p:cNvPr>
          <p:cNvSpPr txBox="1"/>
          <p:nvPr/>
        </p:nvSpPr>
        <p:spPr>
          <a:xfrm>
            <a:off x="3013972" y="5118141"/>
            <a:ext cx="51485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Q: How can you be of service to people who need support?</a:t>
            </a:r>
          </a:p>
          <a:p>
            <a:pPr lvl="0"/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/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Q: What might your mission be?</a:t>
            </a:r>
          </a:p>
          <a:p>
            <a:pPr lvl="0"/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076" name="Picture 4" descr="Image result for Birmingham slums irish poor victorian 1850">
            <a:extLst>
              <a:ext uri="{FF2B5EF4-FFF2-40B4-BE49-F238E27FC236}">
                <a16:creationId xmlns:a16="http://schemas.microsoft.com/office/drawing/2014/main" id="{446E8538-C658-4C1A-8CD1-469363D947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4"/>
          <a:stretch/>
        </p:blipFill>
        <p:spPr bwMode="auto">
          <a:xfrm>
            <a:off x="1985424" y="2329255"/>
            <a:ext cx="3064251" cy="239698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Image result for JOHN HENRY NEWMAN">
            <a:extLst>
              <a:ext uri="{FF2B5EF4-FFF2-40B4-BE49-F238E27FC236}">
                <a16:creationId xmlns:a16="http://schemas.microsoft.com/office/drawing/2014/main" id="{58437F1B-02A8-4CA6-8797-94BCD9AA4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7240">
            <a:off x="589506" y="1596847"/>
            <a:ext cx="1788732" cy="247988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2" name="Picture 10" descr="Image result for slums irish poor victorian 19th century">
            <a:extLst>
              <a:ext uri="{FF2B5EF4-FFF2-40B4-BE49-F238E27FC236}">
                <a16:creationId xmlns:a16="http://schemas.microsoft.com/office/drawing/2014/main" id="{48D4FAD4-B4E6-4672-9790-D7278A0E24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7" t="6728"/>
          <a:stretch/>
        </p:blipFill>
        <p:spPr bwMode="auto">
          <a:xfrm rot="344002">
            <a:off x="794053" y="3938122"/>
            <a:ext cx="1719551" cy="232584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437896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 result for world map">
            <a:extLst>
              <a:ext uri="{FF2B5EF4-FFF2-40B4-BE49-F238E27FC236}">
                <a16:creationId xmlns:a16="http://schemas.microsoft.com/office/drawing/2014/main" id="{659485EA-24B8-48DF-BC40-C79A5CD0D067}"/>
              </a:ext>
            </a:extLst>
          </p:cNvPr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6583"/>
          <a:stretch/>
        </p:blipFill>
        <p:spPr bwMode="auto">
          <a:xfrm>
            <a:off x="192645" y="1091821"/>
            <a:ext cx="8789158" cy="5172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Image result for jesus">
            <a:extLst>
              <a:ext uri="{FF2B5EF4-FFF2-40B4-BE49-F238E27FC236}">
                <a16:creationId xmlns:a16="http://schemas.microsoft.com/office/drawing/2014/main" id="{EB8A646D-39D2-4036-A7A6-8DA245C09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48" y="1663292"/>
            <a:ext cx="2446571" cy="360313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Image result for john henry newman">
            <a:extLst>
              <a:ext uri="{FF2B5EF4-FFF2-40B4-BE49-F238E27FC236}">
                <a16:creationId xmlns:a16="http://schemas.microsoft.com/office/drawing/2014/main" id="{180F9ADE-1E2E-4C3F-BF1F-50600E245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16" y="1663292"/>
            <a:ext cx="2371518" cy="320555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8115BD-B4FE-4E55-BC92-B90E4E75BAA8}"/>
              </a:ext>
            </a:extLst>
          </p:cNvPr>
          <p:cNvSpPr txBox="1"/>
          <p:nvPr/>
        </p:nvSpPr>
        <p:spPr>
          <a:xfrm>
            <a:off x="296420" y="6224045"/>
            <a:ext cx="4756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>
                    <a:lumMod val="5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https://youtu.be/RvY56FctbZ8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  Red Box in Cambodia 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2BCA90B-16AE-467E-96B8-605E7C3A71D9}"/>
              </a:ext>
            </a:extLst>
          </p:cNvPr>
          <p:cNvGrpSpPr/>
          <p:nvPr/>
        </p:nvGrpSpPr>
        <p:grpSpPr>
          <a:xfrm>
            <a:off x="3372374" y="1663291"/>
            <a:ext cx="4918860" cy="3603135"/>
            <a:chOff x="3372374" y="1663291"/>
            <a:chExt cx="4918860" cy="360313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9E9452B-57E3-4F3C-80C4-BA03B2B5F1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19716" y="1663291"/>
              <a:ext cx="2371518" cy="360313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1D372AC-568A-4F3F-9E38-E790CEE959A8}"/>
                </a:ext>
              </a:extLst>
            </p:cNvPr>
            <p:cNvSpPr txBox="1"/>
            <p:nvPr/>
          </p:nvSpPr>
          <p:spPr>
            <a:xfrm>
              <a:off x="3372374" y="1690729"/>
              <a:ext cx="2176943" cy="3439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‘God has sent me to give the Good News to the poor.’</a:t>
              </a:r>
            </a:p>
            <a:p>
              <a:endParaRPr lang="en-GB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r>
                <a:rPr lang="en-GB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Gospel of St Luke 4: 14-18</a:t>
              </a:r>
            </a:p>
            <a:p>
              <a:endPara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endPara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r>
                <a:rPr lang="en-GB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‘Whatsoever you do to the least of these brothers and sisters of mine, you do it to me.’</a:t>
              </a:r>
            </a:p>
            <a:p>
              <a:endPara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r>
                <a:rPr lang="en-GB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Gospel of St Matthew 25:40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439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 result for world map">
            <a:extLst>
              <a:ext uri="{FF2B5EF4-FFF2-40B4-BE49-F238E27FC236}">
                <a16:creationId xmlns:a16="http://schemas.microsoft.com/office/drawing/2014/main" id="{659485EA-24B8-48DF-BC40-C79A5CD0D067}"/>
              </a:ext>
            </a:extLst>
          </p:cNvPr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6583"/>
          <a:stretch/>
        </p:blipFill>
        <p:spPr bwMode="auto">
          <a:xfrm>
            <a:off x="192645" y="1091821"/>
            <a:ext cx="8789158" cy="5172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38D338B-4BE6-439F-B777-DB637D69F57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08173">
            <a:off x="6268383" y="3298076"/>
            <a:ext cx="2637060" cy="175803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C52CD9-6A8D-4736-99E0-32A4E271E01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50221">
            <a:off x="6009062" y="1722592"/>
            <a:ext cx="2840854" cy="189390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E23F4A8-4B74-4CE7-AC71-E046CDF82B6B}"/>
              </a:ext>
            </a:extLst>
          </p:cNvPr>
          <p:cNvSpPr txBox="1"/>
          <p:nvPr/>
        </p:nvSpPr>
        <p:spPr>
          <a:xfrm>
            <a:off x="7776623" y="3099550"/>
            <a:ext cx="1461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Cambodia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ADBF5E-8315-4E28-8766-D23451265ABE}"/>
              </a:ext>
            </a:extLst>
          </p:cNvPr>
          <p:cNvSpPr txBox="1"/>
          <p:nvPr/>
        </p:nvSpPr>
        <p:spPr>
          <a:xfrm>
            <a:off x="7669973" y="3621660"/>
            <a:ext cx="1461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Myanmar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40E9B17-7D7C-4596-B148-E6A92112BFD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45575">
            <a:off x="419699" y="721688"/>
            <a:ext cx="2444151" cy="183311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D6CCF9A-90F7-4F8A-AF43-0100DFF32CAA}"/>
              </a:ext>
            </a:extLst>
          </p:cNvPr>
          <p:cNvSpPr txBox="1"/>
          <p:nvPr/>
        </p:nvSpPr>
        <p:spPr>
          <a:xfrm>
            <a:off x="1950299" y="2167048"/>
            <a:ext cx="1461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Ecuador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9645DA8-DE5F-4E6D-AE9D-FCF4A7EA77C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86371">
            <a:off x="5902916" y="4799061"/>
            <a:ext cx="2022891" cy="175347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1F36EE3-EE80-4A2B-8680-E0E813EF731C}"/>
              </a:ext>
            </a:extLst>
          </p:cNvPr>
          <p:cNvSpPr txBox="1"/>
          <p:nvPr/>
        </p:nvSpPr>
        <p:spPr>
          <a:xfrm>
            <a:off x="5878180" y="6121648"/>
            <a:ext cx="1461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India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615F627-3E12-43BE-A6AE-50D117B1439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06020">
            <a:off x="2989370" y="756859"/>
            <a:ext cx="2171488" cy="19042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O:\COMMS\International Materials\1-APF-Australia\APF-2013-Mongolia\13-04-05Clinic_0643.jpg">
            <a:extLst>
              <a:ext uri="{FF2B5EF4-FFF2-40B4-BE49-F238E27FC236}">
                <a16:creationId xmlns:a16="http://schemas.microsoft.com/office/drawing/2014/main" id="{ED54A34E-1B46-49DE-BE2C-0D17BFEC4489}"/>
              </a:ext>
            </a:extLst>
          </p:cNvPr>
          <p:cNvPicPr/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382170">
            <a:off x="4775494" y="463432"/>
            <a:ext cx="2393700" cy="164882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CFB1EB5-94B8-497A-83BC-FB35C5781DBE}"/>
              </a:ext>
            </a:extLst>
          </p:cNvPr>
          <p:cNvSpPr txBox="1"/>
          <p:nvPr/>
        </p:nvSpPr>
        <p:spPr>
          <a:xfrm>
            <a:off x="4265460" y="2360529"/>
            <a:ext cx="1461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Jordan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58C2FE-BF6C-476B-9E59-C2E6163C64AA}"/>
              </a:ext>
            </a:extLst>
          </p:cNvPr>
          <p:cNvSpPr txBox="1"/>
          <p:nvPr/>
        </p:nvSpPr>
        <p:spPr>
          <a:xfrm>
            <a:off x="629613" y="5512507"/>
            <a:ext cx="1461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South Africa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073E4D-84F2-4D82-9812-416FDF6F5D5F}"/>
              </a:ext>
            </a:extLst>
          </p:cNvPr>
          <p:cNvSpPr txBox="1"/>
          <p:nvPr/>
        </p:nvSpPr>
        <p:spPr>
          <a:xfrm>
            <a:off x="6205019" y="540902"/>
            <a:ext cx="1461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Mongolia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87EE2B-6375-4EDB-A70E-48851A83666F}"/>
              </a:ext>
            </a:extLst>
          </p:cNvPr>
          <p:cNvSpPr txBox="1"/>
          <p:nvPr/>
        </p:nvSpPr>
        <p:spPr>
          <a:xfrm>
            <a:off x="3044598" y="657925"/>
            <a:ext cx="11391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95000"/>
                  </a:schemeClr>
                </a:solidFill>
              </a:rPr>
              <a:t>©Missio/TLouapre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34A39CB-D2B6-4034-96DB-836399CCE2F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0380">
            <a:off x="2911760" y="4486632"/>
            <a:ext cx="2821563" cy="193168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39B3D5F-9A36-4FC2-AD7B-76FA30303655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09556">
            <a:off x="552062" y="4039221"/>
            <a:ext cx="2729212" cy="181962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1C72E49-20FF-466D-BAF1-EB0892A6BDE1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629" y="2553090"/>
            <a:ext cx="2353794" cy="156919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39264B87-51B7-4FE4-B061-2D5F548A99B0}"/>
              </a:ext>
            </a:extLst>
          </p:cNvPr>
          <p:cNvSpPr txBox="1"/>
          <p:nvPr/>
        </p:nvSpPr>
        <p:spPr>
          <a:xfrm>
            <a:off x="647529" y="3752269"/>
            <a:ext cx="1461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Peru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32F0019-FEC1-4BDB-B7AE-77E583B4905E}"/>
              </a:ext>
            </a:extLst>
          </p:cNvPr>
          <p:cNvSpPr txBox="1"/>
          <p:nvPr/>
        </p:nvSpPr>
        <p:spPr>
          <a:xfrm>
            <a:off x="2928943" y="5915355"/>
            <a:ext cx="1461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Kenya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B884446-2D66-4591-AB63-3600708BD2C3}"/>
              </a:ext>
            </a:extLst>
          </p:cNvPr>
          <p:cNvSpPr txBox="1"/>
          <p:nvPr/>
        </p:nvSpPr>
        <p:spPr>
          <a:xfrm>
            <a:off x="671314" y="5522689"/>
            <a:ext cx="1461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South Africa</a:t>
            </a:r>
          </a:p>
        </p:txBody>
      </p:sp>
      <p:pic>
        <p:nvPicPr>
          <p:cNvPr id="5" name="Picture 4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F8CE0510-C6E9-4C09-9FBB-85E7F23886DB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3708" y="2742890"/>
            <a:ext cx="2663556" cy="177570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79F3E7F-F4CA-45E5-81BC-92AE8B648CCE}"/>
              </a:ext>
            </a:extLst>
          </p:cNvPr>
          <p:cNvSpPr txBox="1"/>
          <p:nvPr/>
        </p:nvSpPr>
        <p:spPr>
          <a:xfrm>
            <a:off x="5077178" y="4145545"/>
            <a:ext cx="1461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Malawi</a:t>
            </a:r>
          </a:p>
        </p:txBody>
      </p:sp>
    </p:spTree>
    <p:extLst>
      <p:ext uri="{BB962C8B-B14F-4D97-AF65-F5344CB8AC3E}">
        <p14:creationId xmlns:p14="http://schemas.microsoft.com/office/powerpoint/2010/main" val="79258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 result for world map">
            <a:extLst>
              <a:ext uri="{FF2B5EF4-FFF2-40B4-BE49-F238E27FC236}">
                <a16:creationId xmlns:a16="http://schemas.microsoft.com/office/drawing/2014/main" id="{D14B66DA-EFDA-4B44-B186-4DEA55A5CDA5}"/>
              </a:ext>
            </a:extLst>
          </p:cNvPr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6583"/>
          <a:stretch/>
        </p:blipFill>
        <p:spPr bwMode="auto">
          <a:xfrm>
            <a:off x="177421" y="1091324"/>
            <a:ext cx="8789158" cy="51725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76FB0F-6FA0-445E-9253-B051116EFD94}"/>
              </a:ext>
            </a:extLst>
          </p:cNvPr>
          <p:cNvSpPr txBox="1"/>
          <p:nvPr/>
        </p:nvSpPr>
        <p:spPr>
          <a:xfrm>
            <a:off x="587229" y="1388298"/>
            <a:ext cx="4622333" cy="4378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 has created me to do Him some definite service. </a:t>
            </a:r>
          </a:p>
          <a:p>
            <a:pPr>
              <a:lnSpc>
                <a:spcPts val="2400"/>
              </a:lnSpc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has committed some work to me which he has not committed to another. </a:t>
            </a:r>
          </a:p>
          <a:p>
            <a:pPr>
              <a:lnSpc>
                <a:spcPts val="2400"/>
              </a:lnSpc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have my mission. </a:t>
            </a:r>
          </a:p>
          <a:p>
            <a:pPr>
              <a:lnSpc>
                <a:spcPts val="2400"/>
              </a:lnSpc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may never know it in this life, but I shall be told it in the next. </a:t>
            </a:r>
          </a:p>
          <a:p>
            <a:pPr>
              <a:lnSpc>
                <a:spcPts val="2400"/>
              </a:lnSpc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am a link in a chain, a bond of connection between persons. </a:t>
            </a:r>
          </a:p>
          <a:p>
            <a:pPr>
              <a:lnSpc>
                <a:spcPts val="2400"/>
              </a:lnSpc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has not created me for nothing. </a:t>
            </a:r>
          </a:p>
          <a:p>
            <a:pPr>
              <a:lnSpc>
                <a:spcPts val="2400"/>
              </a:lnSpc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shall do good; I shall do His work.</a:t>
            </a:r>
          </a:p>
          <a:p>
            <a:pPr>
              <a:lnSpc>
                <a:spcPts val="2400"/>
              </a:lnSpc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shall be an angel of peace, </a:t>
            </a:r>
          </a:p>
          <a:p>
            <a:pPr>
              <a:lnSpc>
                <a:spcPts val="2400"/>
              </a:lnSpc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preacher of truth in my own place,</a:t>
            </a:r>
          </a:p>
          <a:p>
            <a:pPr>
              <a:lnSpc>
                <a:spcPts val="2400"/>
              </a:lnSpc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while not intending it if I do but keep His commandments.</a:t>
            </a:r>
          </a:p>
          <a:p>
            <a:pPr>
              <a:lnSpc>
                <a:spcPts val="2400"/>
              </a:lnSpc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Therefore, I will trust Him, whatever I am, </a:t>
            </a:r>
          </a:p>
          <a:p>
            <a:pPr>
              <a:lnSpc>
                <a:spcPts val="2400"/>
              </a:lnSpc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can never be thrown away. </a:t>
            </a: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Amen.</a:t>
            </a:r>
          </a:p>
          <a:p>
            <a:pPr>
              <a:lnSpc>
                <a:spcPts val="2400"/>
              </a:lnSpc>
            </a:pPr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 descr="Image result for john henry newman">
            <a:extLst>
              <a:ext uri="{FF2B5EF4-FFF2-40B4-BE49-F238E27FC236}">
                <a16:creationId xmlns:a16="http://schemas.microsoft.com/office/drawing/2014/main" id="{17828C71-8D05-4A4A-9303-A9C589947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7988" y="1641091"/>
            <a:ext cx="2645443" cy="357581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25254035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MISSIO_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MISSIO_2</Template>
  <TotalTime>1905</TotalTime>
  <Words>434</Words>
  <Application>Microsoft Office PowerPoint</Application>
  <PresentationFormat>On-screen Show (4:3)</PresentationFormat>
  <Paragraphs>61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MISSIO_2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Claire Colleran</cp:lastModifiedBy>
  <cp:revision>122</cp:revision>
  <dcterms:created xsi:type="dcterms:W3CDTF">2016-09-01T17:12:16Z</dcterms:created>
  <dcterms:modified xsi:type="dcterms:W3CDTF">2020-10-06T15:26:17Z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