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99" r:id="rId3"/>
    <p:sldId id="317" r:id="rId4"/>
    <p:sldId id="318" r:id="rId5"/>
    <p:sldId id="321" r:id="rId6"/>
    <p:sldId id="319" r:id="rId7"/>
    <p:sldId id="320" r:id="rId8"/>
    <p:sldId id="322" r:id="rId9"/>
    <p:sldId id="323" r:id="rId10"/>
    <p:sldId id="316" r:id="rId11"/>
    <p:sldId id="300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0" autoAdjust="0"/>
    <p:restoredTop sz="92806" autoAdjust="0"/>
  </p:normalViewPr>
  <p:slideViewPr>
    <p:cSldViewPr snapToGrid="0" snapToObjects="1">
      <p:cViewPr varScale="1">
        <p:scale>
          <a:sx n="64" d="100"/>
          <a:sy n="64" d="100"/>
        </p:scale>
        <p:origin x="12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35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DED1E-B8FD-4D75-8BAA-9C0427E353B3}" type="datetimeFigureOut">
              <a:rPr lang="en-GB" smtClean="0"/>
              <a:pPr/>
              <a:t>13/06/2019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0CCCF-E705-4420-B182-5D947901EC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5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E6C0-A7AA-4CD0-B30E-02375F6C2F46}" type="datetimeFigureOut">
              <a:rPr lang="en-GB" smtClean="0"/>
              <a:pPr/>
              <a:t>13/06/2019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E559-0B6A-4571-B7D1-582BF31E91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28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6E559-0B6A-4571-B7D1-582BF31E91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82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E68F-06C3-46C9-807D-E86F4EA9CB4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1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E68F-06C3-46C9-807D-E86F4EA9CB4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81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0F01-0B94-48AD-9F51-496B4A4C439A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C4D2-F3DD-4397-BDD9-320348886D12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A3CF-57E3-43A1-9F63-505639BE8858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1FB8-8608-44E5-B13D-2F5F2DEA64F2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4576-2E5D-49E1-9C42-FF9048A271A9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8194-DEAA-476D-9015-62D61ED4B7A7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FDAD-18FA-4FE4-BF08-21F9F2EBBFCE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E8BA-E35C-4A8B-9025-0A9639068038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8979-3D2A-4738-BA7F-D372CAB9132C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A68F-09E0-46EB-9AAB-7FB69EFC8342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A6E6-9BC7-4681-8233-D48A6BD1D2AF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7E86-A665-4335-90C6-4C6BC66DE6D3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D31C-D972-4DEB-BB8B-8E8BDD631257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BA9A-1B3F-4CA0-BDF5-21749BC630F4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544A-EF58-44D8-833A-DF90E1F9F39A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FE0B-B1F1-4387-BC96-D0BB73CE90BF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96F8-02CB-4473-8890-40DBBE1E769C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B1D4-BDC2-4B52-8FC7-B45BC4CB647D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C3FC-7FF1-497B-A305-65542DD2A4AA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2C41-FBCC-4C3B-AC90-162C5E5DFE06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0AAE-D285-4479-AE0D-810214554535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33A4-DC5D-4395-84C7-65DC04785A7D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A9A76-B5B4-4E42-A2D1-D74764908AFE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EC21-923F-4F5C-90A3-E830E13410E0}" type="datetime1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0.wdp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microsoft.com/office/2007/relationships/hdphoto" Target="../media/hdphoto1.wdp"/><Relationship Id="rId9" Type="http://schemas.openxmlformats.org/officeDocument/2006/relationships/image" Target="../media/image22.jpeg"/><Relationship Id="rId1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8.jpeg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114" y="4279392"/>
            <a:ext cx="3585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Nobody, </a:t>
            </a:r>
          </a:p>
          <a:p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situation </a:t>
            </a:r>
          </a:p>
          <a:p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no place </a:t>
            </a:r>
          </a:p>
          <a:p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beyond God’s care.   </a:t>
            </a:r>
          </a:p>
        </p:txBody>
      </p:sp>
    </p:spTree>
    <p:extLst>
      <p:ext uri="{BB962C8B-B14F-4D97-AF65-F5344CB8AC3E}">
        <p14:creationId xmlns:p14="http://schemas.microsoft.com/office/powerpoint/2010/main" val="38389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114" y="4279392"/>
            <a:ext cx="3585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</a:t>
            </a:r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</a:p>
          <a:p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situation </a:t>
            </a:r>
          </a:p>
          <a:p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no place </a:t>
            </a:r>
          </a:p>
          <a:p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beyond God’s care.   </a:t>
            </a:r>
          </a:p>
        </p:txBody>
      </p:sp>
    </p:spTree>
    <p:extLst>
      <p:ext uri="{BB962C8B-B14F-4D97-AF65-F5344CB8AC3E}">
        <p14:creationId xmlns:p14="http://schemas.microsoft.com/office/powerpoint/2010/main" val="33365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world map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/>
          <p:cNvGrpSpPr/>
          <p:nvPr/>
        </p:nvGrpSpPr>
        <p:grpSpPr>
          <a:xfrm>
            <a:off x="3984119" y="2041743"/>
            <a:ext cx="2813649" cy="3308329"/>
            <a:chOff x="0" y="0"/>
            <a:chExt cx="4444409" cy="5454502"/>
          </a:xfrm>
        </p:grpSpPr>
        <p:grpSp>
          <p:nvGrpSpPr>
            <p:cNvPr id="37" name="Group 36"/>
            <p:cNvGrpSpPr/>
            <p:nvPr/>
          </p:nvGrpSpPr>
          <p:grpSpPr>
            <a:xfrm>
              <a:off x="2158409" y="0"/>
              <a:ext cx="2286000" cy="5454502"/>
              <a:chOff x="0" y="0"/>
              <a:chExt cx="2286000" cy="5454502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55851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363" y="2966483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3256" y="2977116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6149" y="2987749"/>
                <a:ext cx="552893" cy="893134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988288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2893" y="1988288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5786" y="1988288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58679" y="1988288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999460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2893" y="1010093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7051" y="999460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9944" y="999460"/>
                <a:ext cx="552894" cy="89313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96" y="0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6689" y="10632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69582" y="0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3107" y="0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3997842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363" y="3997842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3256" y="3997842"/>
                <a:ext cx="552893" cy="89313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06" l="0" r="10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6149" y="3997842"/>
                <a:ext cx="552893" cy="893135"/>
              </a:xfrm>
              <a:prstGeom prst="rect">
                <a:avLst/>
              </a:prstGeom>
            </p:spPr>
          </p:pic>
          <p:sp>
            <p:nvSpPr>
              <p:cNvPr id="61" name="Rounded Rectangle 60"/>
              <p:cNvSpPr/>
              <p:nvPr/>
            </p:nvSpPr>
            <p:spPr>
              <a:xfrm>
                <a:off x="63796" y="5061097"/>
                <a:ext cx="2009140" cy="393065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98056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4400" y="5061097"/>
                <a:ext cx="393405" cy="393405"/>
              </a:xfrm>
              <a:prstGeom prst="rect">
                <a:avLst/>
              </a:prstGeom>
            </p:spPr>
          </p:pic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405" y="3774558"/>
              <a:ext cx="1148316" cy="1148316"/>
            </a:xfrm>
            <a:prstGeom prst="rect">
              <a:avLst/>
            </a:prstGeom>
          </p:spPr>
        </p:pic>
        <p:sp>
          <p:nvSpPr>
            <p:cNvPr id="39" name="Rounded Rectangle 38"/>
            <p:cNvSpPr/>
            <p:nvPr/>
          </p:nvSpPr>
          <p:spPr>
            <a:xfrm>
              <a:off x="0" y="5061097"/>
              <a:ext cx="2009140" cy="393065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488" y="4625163"/>
              <a:ext cx="1201479" cy="754911"/>
            </a:xfrm>
            <a:prstGeom prst="rect">
              <a:avLst/>
            </a:prstGeom>
          </p:spPr>
        </p:pic>
      </p:grpSp>
      <p:pic>
        <p:nvPicPr>
          <p:cNvPr id="64" name="Picture 6" descr="Related image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9880">
            <a:off x="3508374" y="1982276"/>
            <a:ext cx="4384408" cy="35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3422" y="5881511"/>
            <a:ext cx="573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 August 1917 – 24 March 1980</a:t>
            </a:r>
          </a:p>
        </p:txBody>
      </p:sp>
      <p:pic>
        <p:nvPicPr>
          <p:cNvPr id="33" name="Picture 32" descr="Image result for blessed oscar romero"/>
          <p:cNvPicPr/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8483">
            <a:off x="698333" y="2604356"/>
            <a:ext cx="2247900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3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blessed oscar romero"/>
          <p:cNvPicPr/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8483">
            <a:off x="713238" y="2594460"/>
            <a:ext cx="2483443" cy="319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5910" y="2675467"/>
            <a:ext cx="3088392" cy="3018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11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3649439" y="1185693"/>
            <a:ext cx="4097049" cy="4921704"/>
            <a:chOff x="3649439" y="1185693"/>
            <a:chExt cx="4097049" cy="4921704"/>
          </a:xfrm>
        </p:grpSpPr>
        <p:pic>
          <p:nvPicPr>
            <p:cNvPr id="7" name="Picture 6" descr="https://i.ytimg.com/vi/qvOFa-AWdJg/hqdefault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458248">
              <a:off x="4052724" y="3553849"/>
              <a:ext cx="3693764" cy="2553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http://www.aljazeera.com/mritems/Images/2012/2/28/2012228143526525580_20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27770">
              <a:off x="3649439" y="1185693"/>
              <a:ext cx="4047522" cy="2678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 descr="Image result for blessed oscar romero"/>
          <p:cNvPicPr/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8483">
            <a:off x="713238" y="2594460"/>
            <a:ext cx="2483443" cy="319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43">
            <a:off x="6669324" y="1915644"/>
            <a:ext cx="1772975" cy="233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www.ncronline.org/sites/default/files/styles/article_slideshow/public/stories/images/RomeroRadio.jpg?itok=bpgT_d8b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55" y="3074000"/>
            <a:ext cx="4718539" cy="3000375"/>
          </a:xfrm>
          <a:prstGeom prst="rect">
            <a:avLst/>
          </a:prstGeom>
          <a:noFill/>
          <a:extLst/>
        </p:spPr>
      </p:pic>
      <p:sp>
        <p:nvSpPr>
          <p:cNvPr id="5" name="TextBox 4"/>
          <p:cNvSpPr txBox="1"/>
          <p:nvPr/>
        </p:nvSpPr>
        <p:spPr>
          <a:xfrm>
            <a:off x="711200" y="1279584"/>
            <a:ext cx="2693595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‘Jesus said</a:t>
            </a:r>
            <a: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 “Love one another,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just as I have loved you.”’                 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Gospel of John 13:34</a:t>
            </a:r>
          </a:p>
        </p:txBody>
      </p:sp>
    </p:spTree>
    <p:extLst>
      <p:ext uri="{BB962C8B-B14F-4D97-AF65-F5344CB8AC3E}">
        <p14:creationId xmlns:p14="http://schemas.microsoft.com/office/powerpoint/2010/main" val="297923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11200" y="1279584"/>
            <a:ext cx="2693595" cy="264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‘It is not God’s will </a:t>
            </a:r>
          </a:p>
          <a:p>
            <a:pPr>
              <a:lnSpc>
                <a:spcPts val="34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some to have everything </a:t>
            </a:r>
          </a:p>
          <a:p>
            <a:pPr>
              <a:lnSpc>
                <a:spcPts val="34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others </a:t>
            </a:r>
          </a:p>
          <a:p>
            <a:pPr>
              <a:lnSpc>
                <a:spcPts val="34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have nothing.’  </a:t>
            </a:r>
          </a:p>
          <a:p>
            <a:pPr>
              <a:lnSpc>
                <a:spcPts val="3400"/>
              </a:lnSpc>
            </a:pP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St Oscar Romero</a:t>
            </a:r>
          </a:p>
        </p:txBody>
      </p:sp>
      <p:pic>
        <p:nvPicPr>
          <p:cNvPr id="7" name="Picture 6" descr="https://www.ncronline.org/sites/default/files/styles/article_slideshow/public/stories/images/RomeroRadio.jpg?itok=bpgT_d8b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55" y="3074000"/>
            <a:ext cx="4718539" cy="300037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372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11200" y="1095761"/>
            <a:ext cx="2693595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‘In the name of God, and in the name of this suffering people… I beg you, I implore you, I order you, in the name of God, stop the cruelty!’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3400"/>
              </a:lnSpc>
            </a:pP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St Oscar Romero</a:t>
            </a:r>
          </a:p>
        </p:txBody>
      </p:sp>
      <p:pic>
        <p:nvPicPr>
          <p:cNvPr id="8" name="Picture 7" descr="https://www.ncronline.org/sites/default/files/styles/article_slideshow/public/stories/images/03132015p19ph.jpg?itok=0HwbQKs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407" y="3138311"/>
            <a:ext cx="4676717" cy="291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Image result for world map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educa\AppData\Local\Microsoft\Windows\INetCache\Content.Word\Ecuador J 2006 (633)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9860"/>
          <a:stretch/>
        </p:blipFill>
        <p:spPr bwMode="auto">
          <a:xfrm rot="474548">
            <a:off x="2834997" y="2978554"/>
            <a:ext cx="1951098" cy="17133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C:\Users\educa\AppData\Local\Microsoft\Windows\INetCache\Content.Word\VIS_1441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056" y="4210756"/>
            <a:ext cx="1579113" cy="240167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https://scontent-lhr3-1.xx.fbcdn.net/v/t1.0-9/12294883_912653325491748_8856873641739616411_n.jpg?oh=d146b5ecb95496ece43e7cd240e29b10&amp;oe=58940037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15623">
            <a:off x="4910724" y="2755158"/>
            <a:ext cx="2563266" cy="19494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\\MISSIO-DC\Profiles$\claire.colleran\Pictures\WMS 2017.pn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324" y="4518852"/>
            <a:ext cx="1999164" cy="21908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O:\COMMS\International Materials\1-APF-Australia\APF-2013-Mongolia\13-04-05Clinic_0643.jpg"/>
          <p:cNvPicPr/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07309">
            <a:off x="6295157" y="2185594"/>
            <a:ext cx="2462885" cy="16410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C:\Users\educa\AppData\Local\Microsoft\Windows\INetCache\Content.Word\Cambodia - Nun helping child to write.jpg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3661">
            <a:off x="5711131" y="816589"/>
            <a:ext cx="2449062" cy="17603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C:\Users\hosted-desktop\AppData\Local\Microsoft\Windows\Temporary Internet Files\Content.Word\Malawi - Fr Henry.jpg"/>
          <p:cNvPicPr/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72070">
            <a:off x="2372658" y="4615501"/>
            <a:ext cx="2543899" cy="19242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Image result for jesus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61">
            <a:off x="639179" y="1170225"/>
            <a:ext cx="1779692" cy="262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world map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44554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881">
            <a:off x="701490" y="4083099"/>
            <a:ext cx="1770046" cy="237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mage result for jesu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61">
            <a:off x="639179" y="1170225"/>
            <a:ext cx="1779692" cy="262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2567" y="1286790"/>
            <a:ext cx="5416952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‘The Spirit of the Lord is 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within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me.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God has chosen 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me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to share his message with the poor.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God sends 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me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to tell those in chains that they are free,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to help those </a:t>
            </a:r>
            <a:r>
              <a:rPr lang="en-GB" i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who struggle 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to see a way forward.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God sends 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me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to support those who are treated unfairly,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to proclaim a time pleasing to the Lord.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 Lord 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sends me 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to be a missionary of his love.’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Amen.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Adapted from Luke 4:18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5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6787</TotalTime>
  <Words>201</Words>
  <Application>Microsoft Office PowerPoint</Application>
  <PresentationFormat>On-screen Show (4:3)</PresentationFormat>
  <Paragraphs>29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Claire Colleran</cp:lastModifiedBy>
  <cp:revision>412</cp:revision>
  <cp:lastPrinted>2016-10-14T14:15:57Z</cp:lastPrinted>
  <dcterms:created xsi:type="dcterms:W3CDTF">2016-08-23T12:47:51Z</dcterms:created>
  <dcterms:modified xsi:type="dcterms:W3CDTF">2019-06-13T13:11:10Z</dcterms:modified>
  <cp:contentStatus/>
</cp:coreProperties>
</file>