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8"/>
  </p:notesMasterIdLst>
  <p:sldIdLst>
    <p:sldId id="258" r:id="rId4"/>
    <p:sldId id="257" r:id="rId5"/>
    <p:sldId id="269" r:id="rId6"/>
    <p:sldId id="270" r:id="rId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66" autoAdjust="0"/>
    <p:restoredTop sz="90360" autoAdjust="0"/>
  </p:normalViewPr>
  <p:slideViewPr>
    <p:cSldViewPr snapToGrid="0" snapToObjects="1">
      <p:cViewPr varScale="1">
        <p:scale>
          <a:sx n="105" d="100"/>
          <a:sy n="105" d="100"/>
        </p:scale>
        <p:origin x="-18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216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E6C3CB08-BD72-42D3-9CFB-E1DE3EE7F738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D7E3F5DD-5A14-4D03-BBAB-B0F51945D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005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1513" y="612775"/>
            <a:ext cx="2906712" cy="218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9352" y="3023552"/>
            <a:ext cx="5796188" cy="390861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156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8813" y="612775"/>
            <a:ext cx="2906712" cy="218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6930" y="3061130"/>
            <a:ext cx="5746084" cy="6367455"/>
          </a:xfrm>
        </p:spPr>
        <p:txBody>
          <a:bodyPr/>
          <a:lstStyle/>
          <a:p>
            <a:pPr algn="just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379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8813" y="612775"/>
            <a:ext cx="2906712" cy="218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6930" y="3061130"/>
            <a:ext cx="5746084" cy="6367455"/>
          </a:xfrm>
        </p:spPr>
        <p:txBody>
          <a:bodyPr/>
          <a:lstStyle/>
          <a:p>
            <a:pPr algn="just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379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1513" y="612775"/>
            <a:ext cx="2906712" cy="218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9352" y="3023552"/>
            <a:ext cx="5796188" cy="390861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15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0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5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3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8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9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1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4E4D-21EC-794C-901E-0155727C9EBC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8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2DCF-011A-1449-AD05-1B8DE3C34E1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8960-4599-1846-8859-9502622C8DE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page_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793" y="4555192"/>
            <a:ext cx="1152525" cy="990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363" y="4089070"/>
            <a:ext cx="397163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Nobody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,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situation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and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place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is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beyond God’s </a:t>
            </a:r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care  </a:t>
            </a:r>
            <a:endParaRPr lang="en-GB" sz="3200" b="1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71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/>
        </p:blipFill>
        <p:spPr bwMode="auto">
          <a:xfrm>
            <a:off x="137785" y="1052184"/>
            <a:ext cx="8826298" cy="544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58044" y="1064708"/>
            <a:ext cx="29060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‘Truly 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He taught us </a:t>
            </a:r>
            <a:endParaRPr lang="en-GB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n-GB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to 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love one another</a:t>
            </a:r>
          </a:p>
          <a:p>
            <a:pPr algn="r"/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His law is love </a:t>
            </a:r>
            <a:endParaRPr lang="en-GB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n-GB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and </a:t>
            </a:r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His gospel is peace</a:t>
            </a:r>
          </a:p>
          <a:p>
            <a:pPr algn="r"/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Chains He shall break</a:t>
            </a:r>
          </a:p>
          <a:p>
            <a:pPr algn="r"/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For the slave is our brother</a:t>
            </a:r>
          </a:p>
          <a:p>
            <a:pPr algn="r"/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And in His Name</a:t>
            </a:r>
          </a:p>
          <a:p>
            <a:pPr algn="r"/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All oppression shall </a:t>
            </a:r>
            <a:r>
              <a:rPr lang="en-GB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cease.’</a:t>
            </a:r>
            <a:endParaRPr lang="en-GB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5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/>
        </p:blipFill>
        <p:spPr bwMode="auto">
          <a:xfrm>
            <a:off x="137785" y="1052184"/>
            <a:ext cx="8826298" cy="544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58044" y="1064708"/>
            <a:ext cx="29060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‘The angel said, “Do not be afraid. Listen, I bring you news of great joy, a joy to be shared the whole people. Today in the town of David a saviour has been born to you; he is Christ the Lord.”’ </a:t>
            </a:r>
            <a:endParaRPr lang="en-GB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n-GB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      </a:t>
            </a:r>
          </a:p>
          <a:p>
            <a:pPr algn="r"/>
            <a:r>
              <a:rPr lang="en-GB" sz="1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Luke </a:t>
            </a:r>
            <a:r>
              <a:rPr lang="en-GB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2:10-11</a:t>
            </a:r>
          </a:p>
        </p:txBody>
      </p:sp>
    </p:spTree>
    <p:extLst>
      <p:ext uri="{BB962C8B-B14F-4D97-AF65-F5344CB8AC3E}">
        <p14:creationId xmlns:p14="http://schemas.microsoft.com/office/powerpoint/2010/main" val="213937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page_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793" y="4555192"/>
            <a:ext cx="1152525" cy="990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363" y="4089070"/>
            <a:ext cx="397163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Nobody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,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situation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and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place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is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beyond God’s </a:t>
            </a:r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care  </a:t>
            </a:r>
            <a:endParaRPr lang="en-GB" sz="3200" b="1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79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SSIO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MISSIO_2</Template>
  <TotalTime>2608</TotalTime>
  <Words>116</Words>
  <Application>Microsoft Office PowerPoint</Application>
  <PresentationFormat>On-screen Show (4:3)</PresentationFormat>
  <Paragraphs>23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MISSIO_2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118</cp:revision>
  <cp:lastPrinted>2016-10-14T10:19:04Z</cp:lastPrinted>
  <dcterms:created xsi:type="dcterms:W3CDTF">2016-09-01T17:12:16Z</dcterms:created>
  <dcterms:modified xsi:type="dcterms:W3CDTF">2018-11-02T11:07:16Z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